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7.xml" ContentType="application/vnd.openxmlformats-officedocument.them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5" r:id="rId2"/>
    <p:sldMasterId id="2147483699" r:id="rId3"/>
    <p:sldMasterId id="2147483723" r:id="rId4"/>
    <p:sldMasterId id="2147483740" r:id="rId5"/>
    <p:sldMasterId id="2147483757" r:id="rId6"/>
    <p:sldMasterId id="2147483774" r:id="rId7"/>
    <p:sldMasterId id="2147483791" r:id="rId8"/>
  </p:sldMasterIdLst>
  <p:notesMasterIdLst>
    <p:notesMasterId r:id="rId45"/>
  </p:notesMasterIdLst>
  <p:sldIdLst>
    <p:sldId id="256" r:id="rId9"/>
    <p:sldId id="311" r:id="rId10"/>
    <p:sldId id="312" r:id="rId11"/>
    <p:sldId id="310" r:id="rId12"/>
    <p:sldId id="313" r:id="rId13"/>
    <p:sldId id="316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7" r:id="rId23"/>
    <p:sldId id="326" r:id="rId24"/>
    <p:sldId id="337" r:id="rId25"/>
    <p:sldId id="338" r:id="rId26"/>
    <p:sldId id="340" r:id="rId27"/>
    <p:sldId id="353" r:id="rId28"/>
    <p:sldId id="341" r:id="rId29"/>
    <p:sldId id="346" r:id="rId30"/>
    <p:sldId id="350" r:id="rId31"/>
    <p:sldId id="351" r:id="rId32"/>
    <p:sldId id="344" r:id="rId33"/>
    <p:sldId id="345" r:id="rId34"/>
    <p:sldId id="342" r:id="rId35"/>
    <p:sldId id="343" r:id="rId36"/>
    <p:sldId id="349" r:id="rId37"/>
    <p:sldId id="354" r:id="rId38"/>
    <p:sldId id="347" r:id="rId39"/>
    <p:sldId id="332" r:id="rId40"/>
    <p:sldId id="333" r:id="rId41"/>
    <p:sldId id="335" r:id="rId42"/>
    <p:sldId id="352" r:id="rId43"/>
    <p:sldId id="355" r:id="rId44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4F1F5CB-EE74-438D-AF4A-55F2E2F3ECF5}">
          <p14:sldIdLst>
            <p14:sldId id="256"/>
            <p14:sldId id="311"/>
            <p14:sldId id="312"/>
            <p14:sldId id="310"/>
            <p14:sldId id="313"/>
            <p14:sldId id="316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7"/>
            <p14:sldId id="326"/>
            <p14:sldId id="337"/>
            <p14:sldId id="338"/>
            <p14:sldId id="340"/>
            <p14:sldId id="353"/>
            <p14:sldId id="341"/>
            <p14:sldId id="346"/>
            <p14:sldId id="350"/>
            <p14:sldId id="351"/>
            <p14:sldId id="344"/>
            <p14:sldId id="345"/>
            <p14:sldId id="342"/>
            <p14:sldId id="343"/>
          </p14:sldIdLst>
        </p14:section>
        <p14:section name="Untitled Section" id="{06E251E4-5D80-4AE4-ADF1-E8C9AEC0DD9C}">
          <p14:sldIdLst>
            <p14:sldId id="349"/>
            <p14:sldId id="354"/>
            <p14:sldId id="347"/>
            <p14:sldId id="332"/>
            <p14:sldId id="333"/>
            <p14:sldId id="335"/>
            <p14:sldId id="352"/>
            <p14:sldId id="3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uka" initials="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993366"/>
    <a:srgbClr val="80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43" autoAdjust="0"/>
    <p:restoredTop sz="94660"/>
  </p:normalViewPr>
  <p:slideViewPr>
    <p:cSldViewPr>
      <p:cViewPr varScale="1">
        <p:scale>
          <a:sx n="84" d="100"/>
          <a:sy n="84" d="100"/>
        </p:scale>
        <p:origin x="845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commentAuthors" Target="commentAuthors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F9E74-8923-4D64-A816-487456208FEE}" type="datetimeFigureOut">
              <a:rPr lang="en-US" smtClean="0"/>
              <a:pPr/>
              <a:t>2/16/2024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6E731-39DD-4631-92CB-C0F7E94859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93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9613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7779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63997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512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1020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86302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46225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91628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60419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9576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6E731-39DD-4631-92CB-C0F7E948591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178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83757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52239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20629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6139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5929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BC5D247-23A1-2141-81AE-C41DB5D37E1C}" type="slidenum">
              <a:rPr lang="en-US" sz="1200"/>
              <a:pPr eaLnBrk="1" hangingPunct="1"/>
              <a:t>6</a:t>
            </a:fld>
            <a:endParaRPr lang="en-US" sz="1200" dirty="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it-IT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279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BC5D247-23A1-2141-81AE-C41DB5D37E1C}" type="slidenum">
              <a:rPr lang="en-US" sz="1200"/>
              <a:pPr eaLnBrk="1" hangingPunct="1"/>
              <a:t>7</a:t>
            </a:fld>
            <a:endParaRPr lang="en-US" sz="1200" dirty="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it-IT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911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BC5D247-23A1-2141-81AE-C41DB5D37E1C}" type="slidenum">
              <a:rPr lang="en-US" sz="1200"/>
              <a:pPr eaLnBrk="1" hangingPunct="1"/>
              <a:t>8</a:t>
            </a:fld>
            <a:endParaRPr lang="en-US" sz="1200" dirty="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it-IT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640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BC5D247-23A1-2141-81AE-C41DB5D37E1C}" type="slidenum">
              <a:rPr lang="en-US" sz="1200"/>
              <a:pPr eaLnBrk="1" hangingPunct="1"/>
              <a:t>9</a:t>
            </a:fld>
            <a:endParaRPr lang="en-US" sz="1200" dirty="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it-IT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285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2689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D49AB-C78A-4EC5-94B4-5C938558CBA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8449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nicaloptions.com/" TargetMode="Externa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nicaloptions.com/" TargetMode="Externa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nicaloptions.com/" TargetMode="Externa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4.bin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10.png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7.bin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2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9.bin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2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0.bin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2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1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2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10.png"/><Relationship Id="rId2" Type="http://schemas.openxmlformats.org/officeDocument/2006/relationships/tags" Target="../tags/tag26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3.bin"/><Relationship Id="rId4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28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4.bin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6.bin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35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7.bin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36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8.bin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3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9.bin"/><Relationship Id="rId4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7" Type="http://schemas.openxmlformats.org/officeDocument/2006/relationships/image" Target="../media/image10.png"/><Relationship Id="rId2" Type="http://schemas.openxmlformats.org/officeDocument/2006/relationships/tags" Target="../tags/tag40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0.bin"/><Relationship Id="rId4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21.bin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48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23.bin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49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24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50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5.bin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ags" Target="../tags/tag5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0.png"/><Relationship Id="rId2" Type="http://schemas.openxmlformats.org/officeDocument/2006/relationships/tags" Target="../tags/tag54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56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28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nicaloptions.com/" TargetMode="Externa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nicaloptions.com/" TargetMode="Externa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2785188" y="3750907"/>
            <a:ext cx="6098192" cy="1886435"/>
          </a:xfrm>
        </p:spPr>
        <p:txBody>
          <a:bodyPr anchor="b"/>
          <a:lstStyle>
            <a:lvl1pPr algn="l">
              <a:defRPr sz="4500" b="1">
                <a:solidFill>
                  <a:srgbClr val="83005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2785188" y="5766318"/>
            <a:ext cx="6098192" cy="531846"/>
          </a:xfrm>
        </p:spPr>
        <p:txBody>
          <a:bodyPr/>
          <a:lstStyle>
            <a:lvl1pPr marL="0" indent="0" algn="l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15" name="Rectangle 14"/>
          <p:cNvSpPr/>
          <p:nvPr userDrawn="1"/>
        </p:nvSpPr>
        <p:spPr>
          <a:xfrm>
            <a:off x="0" y="-7482"/>
            <a:ext cx="2345805" cy="6865482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005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 userDrawn="1"/>
        </p:nvSpPr>
        <p:spPr>
          <a:xfrm flipH="1">
            <a:off x="2345806" y="-7481"/>
            <a:ext cx="180458" cy="6865481"/>
          </a:xfrm>
          <a:prstGeom prst="rect">
            <a:avLst/>
          </a:prstGeom>
          <a:solidFill>
            <a:srgbClr val="830051"/>
          </a:solidFill>
          <a:ln>
            <a:solidFill>
              <a:srgbClr val="800C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09" b="36585"/>
          <a:stretch/>
        </p:blipFill>
        <p:spPr>
          <a:xfrm>
            <a:off x="1" y="203899"/>
            <a:ext cx="1147664" cy="665410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760" y="6557456"/>
            <a:ext cx="1186265" cy="1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383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74016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Text and Chart+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689475" y="1510730"/>
            <a:ext cx="3922178" cy="4665746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319" y="238128"/>
            <a:ext cx="8154333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451365" y="1510730"/>
            <a:ext cx="3981959" cy="4678738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950"/>
            </a:lvl2pPr>
            <a:lvl3pPr>
              <a:defRPr sz="1800"/>
            </a:lvl3pPr>
            <a:lvl4pPr>
              <a:defRPr sz="1650"/>
            </a:lvl4pPr>
            <a:lvl5pPr>
              <a:defRPr sz="15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2BFC21FD-77A6-2052-458D-548FF5439BB9}"/>
              </a:ext>
            </a:extLst>
          </p:cNvPr>
          <p:cNvGrpSpPr/>
          <p:nvPr userDrawn="1"/>
        </p:nvGrpSpPr>
        <p:grpSpPr>
          <a:xfrm>
            <a:off x="6652104" y="6298816"/>
            <a:ext cx="2157835" cy="394353"/>
            <a:chOff x="8869472" y="6298815"/>
            <a:chExt cx="2877113" cy="394353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109B2A6F-4758-2BF4-2FCD-DB377DE858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007173" y="6298815"/>
              <a:ext cx="739412" cy="394353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6A80A185-F00E-73D6-DC5B-FABAF303A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9472" y="6375841"/>
              <a:ext cx="222753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6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45556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Slide credit: </a:t>
              </a: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45556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  <a:hlinkClick r:id="rId3"/>
                </a:rPr>
                <a:t>clinicaloptions.com</a:t>
              </a:r>
              <a:endPara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555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31723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20" y="238128"/>
            <a:ext cx="8355791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1645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+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20" y="238128"/>
            <a:ext cx="8355791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A83F8C63-8AC7-1647-16DF-F7CD64219042}"/>
              </a:ext>
            </a:extLst>
          </p:cNvPr>
          <p:cNvGrpSpPr/>
          <p:nvPr userDrawn="1"/>
        </p:nvGrpSpPr>
        <p:grpSpPr>
          <a:xfrm>
            <a:off x="6652104" y="6298816"/>
            <a:ext cx="2157835" cy="394353"/>
            <a:chOff x="8869472" y="6298815"/>
            <a:chExt cx="2877113" cy="394353"/>
          </a:xfrm>
        </p:grpSpPr>
        <p:pic>
          <p:nvPicPr>
            <p:cNvPr id="7" name="Picture 6">
              <a:extLst>
                <a:ext uri="{FF2B5EF4-FFF2-40B4-BE49-F238E27FC236}">
                  <a16:creationId xmlns="" xmlns:a16="http://schemas.microsoft.com/office/drawing/2014/main" id="{B658329A-E2C2-D40B-C22C-5E23A2B751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007173" y="6298815"/>
              <a:ext cx="739412" cy="394353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6E2C9F2C-7941-B44D-6973-BC82EC4B2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9472" y="6375841"/>
              <a:ext cx="222753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6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45556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Slide credit: </a:t>
              </a: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45556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  <a:hlinkClick r:id="rId3"/>
                </a:rPr>
                <a:t>clinicaloptions.com</a:t>
              </a:r>
              <a:endPara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555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819611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272641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+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62F9DC96-172A-8C7C-1740-8848D9E239EE}"/>
              </a:ext>
            </a:extLst>
          </p:cNvPr>
          <p:cNvGrpSpPr/>
          <p:nvPr userDrawn="1"/>
        </p:nvGrpSpPr>
        <p:grpSpPr>
          <a:xfrm>
            <a:off x="6652104" y="6298816"/>
            <a:ext cx="2157835" cy="394353"/>
            <a:chOff x="8869472" y="6298815"/>
            <a:chExt cx="2877113" cy="394353"/>
          </a:xfrm>
        </p:grpSpPr>
        <p:pic>
          <p:nvPicPr>
            <p:cNvPr id="6" name="Picture 5">
              <a:extLst>
                <a:ext uri="{FF2B5EF4-FFF2-40B4-BE49-F238E27FC236}">
                  <a16:creationId xmlns="" xmlns:a16="http://schemas.microsoft.com/office/drawing/2014/main" id="{39C01860-F381-0BD6-7888-3C7F7A3B6A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007173" y="6298815"/>
              <a:ext cx="739412" cy="39435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B147F66B-5602-8390-CE7B-201242FD7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9472" y="6375841"/>
              <a:ext cx="222753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6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45556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Slide credit: </a:t>
              </a: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45556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  <a:hlinkClick r:id="rId3"/>
                </a:rPr>
                <a:t>clinicaloptions.com</a:t>
              </a:r>
              <a:endPara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555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192920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863" y="239716"/>
            <a:ext cx="8433012" cy="1674813"/>
          </a:xfrm>
          <a:prstGeom prst="rect">
            <a:avLst/>
          </a:prstGeom>
        </p:spPr>
        <p:txBody>
          <a:bodyPr/>
          <a:lstStyle>
            <a:lvl1pPr algn="ctr">
              <a:defRPr sz="2925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457319" y="1895478"/>
            <a:ext cx="8154333" cy="26057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1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5FB50470-EA3D-49B4-8F28-4C9C1E0D226A}"/>
              </a:ext>
            </a:extLst>
          </p:cNvPr>
          <p:cNvCxnSpPr/>
          <p:nvPr userDrawn="1"/>
        </p:nvCxnSpPr>
        <p:spPr bwMode="auto">
          <a:xfrm>
            <a:off x="-16673" y="4605619"/>
            <a:ext cx="9160673" cy="0"/>
          </a:xfrm>
          <a:prstGeom prst="line">
            <a:avLst/>
          </a:prstGeom>
          <a:ln w="28575">
            <a:solidFill>
              <a:schemeClr val="tx1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Content Placeholder 9">
            <a:extLst>
              <a:ext uri="{FF2B5EF4-FFF2-40B4-BE49-F238E27FC236}">
                <a16:creationId xmlns="" xmlns:a16="http://schemas.microsoft.com/office/drawing/2014/main" id="{DF9EACC2-568A-498C-8601-A87328BD11D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85763" y="4856675"/>
            <a:ext cx="8462963" cy="115593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800" b="1">
                <a:solidFill>
                  <a:srgbClr val="E1471D"/>
                </a:solidFill>
              </a:defRPr>
            </a:lvl1pPr>
            <a:lvl2pPr>
              <a:buFontTx/>
              <a:buNone/>
              <a:defRPr sz="1800"/>
            </a:lvl2pPr>
            <a:lvl3pPr>
              <a:buFontTx/>
              <a:buNone/>
              <a:defRPr sz="1800"/>
            </a:lvl3pPr>
            <a:lvl4pPr>
              <a:buFontTx/>
              <a:buNone/>
              <a:defRPr sz="1800"/>
            </a:lvl4pPr>
            <a:lvl5pPr>
              <a:buFontTx/>
              <a:buNone/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BBD1E00-A2D3-4202-961C-9DF3DF2683C9}"/>
              </a:ext>
            </a:extLst>
          </p:cNvPr>
          <p:cNvSpPr/>
          <p:nvPr userDrawn="1"/>
        </p:nvSpPr>
        <p:spPr>
          <a:xfrm>
            <a:off x="1" y="6590270"/>
            <a:ext cx="9144000" cy="267732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7590A4E9-08A7-4826-8D90-46B546D1F341}"/>
              </a:ext>
            </a:extLst>
          </p:cNvPr>
          <p:cNvCxnSpPr/>
          <p:nvPr userDrawn="1"/>
        </p:nvCxnSpPr>
        <p:spPr>
          <a:xfrm>
            <a:off x="1" y="6589713"/>
            <a:ext cx="9144000" cy="0"/>
          </a:xfrm>
          <a:prstGeom prst="line">
            <a:avLst/>
          </a:prstGeom>
          <a:ln w="19050">
            <a:solidFill>
              <a:srgbClr val="F47D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2BFBAB95-798B-035B-A538-0AEAEAC0DE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727" y="5397632"/>
            <a:ext cx="1343149" cy="95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91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040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*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" y="2"/>
            <a:ext cx="9143672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3993" y="956901"/>
            <a:ext cx="4083965" cy="1197492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1341" y="2429511"/>
            <a:ext cx="4070663" cy="1185530"/>
          </a:xfrm>
        </p:spPr>
        <p:txBody>
          <a:bodyPr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tx2"/>
                </a:solidFill>
              </a:defRPr>
            </a:lvl1pPr>
            <a:lvl2pPr marL="408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328699" y="6592490"/>
            <a:ext cx="2778479" cy="9233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marL="0" marR="0" lvl="0" indent="0" algn="l" defTabSz="8161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and Confidential ©AstraZeneca 2018 • 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3686683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*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" y="0"/>
            <a:ext cx="914367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40214" y="1648046"/>
            <a:ext cx="4897743" cy="1197492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40215" y="3120656"/>
            <a:ext cx="4881790" cy="1185530"/>
          </a:xfrm>
        </p:spPr>
        <p:txBody>
          <a:bodyPr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tx2"/>
                </a:solidFill>
              </a:defRPr>
            </a:lvl1pPr>
            <a:lvl2pPr marL="408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182761" y="6603123"/>
            <a:ext cx="2778479" cy="9233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marL="0" marR="0" lvl="0" indent="0" algn="ctr" defTabSz="8161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Proprietary and Confidential ©AstraZeneca 2018 • 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733424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*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" y="2"/>
            <a:ext cx="9143672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3993" y="956901"/>
            <a:ext cx="4083965" cy="1197492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1341" y="2429511"/>
            <a:ext cx="4070663" cy="1185530"/>
          </a:xfrm>
        </p:spPr>
        <p:txBody>
          <a:bodyPr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tx2"/>
                </a:solidFill>
              </a:defRPr>
            </a:lvl1pPr>
            <a:lvl2pPr marL="408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328699" y="6592490"/>
            <a:ext cx="2778479" cy="9233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marL="0" marR="0" lvl="0" indent="0" algn="l" defTabSz="8161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Proprietary and Confidential ©AstraZeneca 2018 • 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3202618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24434" y="6388252"/>
            <a:ext cx="29513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00">
                <a:solidFill>
                  <a:schemeClr val="tx1"/>
                </a:solidFill>
              </a:defRPr>
            </a:lvl1pPr>
          </a:lstStyle>
          <a:p>
            <a:pPr defTabSz="685800"/>
            <a:fld id="{41212E01-EB66-4E3E-ABAB-8CEBFC21F10C}" type="slidenum">
              <a:rPr lang="en-US" smtClean="0">
                <a:solidFill>
                  <a:prstClr val="black"/>
                </a:solidFill>
              </a:rPr>
              <a:pPr defTabSz="6858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241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24434" y="6388252"/>
            <a:ext cx="29513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00">
                <a:solidFill>
                  <a:schemeClr val="tx1"/>
                </a:solidFill>
              </a:defRPr>
            </a:lvl1pPr>
          </a:lstStyle>
          <a:p>
            <a:pPr defTabSz="685800"/>
            <a:fld id="{41212E01-EB66-4E3E-ABAB-8CEBFC21F10C}" type="slidenum">
              <a:rPr lang="en-US" smtClean="0">
                <a:solidFill>
                  <a:prstClr val="black"/>
                </a:solidFill>
              </a:rPr>
              <a:pPr defTabSz="6858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188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24434" y="6388252"/>
            <a:ext cx="29513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00">
                <a:solidFill>
                  <a:schemeClr val="tx1"/>
                </a:solidFill>
              </a:defRPr>
            </a:lvl1pPr>
          </a:lstStyle>
          <a:p>
            <a:pPr defTabSz="685800"/>
            <a:fld id="{41212E01-EB66-4E3E-ABAB-8CEBFC21F10C}" type="slidenum">
              <a:rPr lang="en-US" smtClean="0">
                <a:solidFill>
                  <a:prstClr val="black"/>
                </a:solidFill>
              </a:rPr>
              <a:pPr defTabSz="6858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448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228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479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160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5263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384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6686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2851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7360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9384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338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7970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2542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">
            <a:extLst>
              <a:ext uri="{FF2B5EF4-FFF2-40B4-BE49-F238E27FC236}">
                <a16:creationId xmlns="" xmlns:a16="http://schemas.microsoft.com/office/drawing/2014/main" id="{B2E01D0A-D8E3-48C5-BEF1-0D4347937EB1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9DB7D11C-0806-4567-AB50-A25B3B78D63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524" y="2407815"/>
            <a:ext cx="3078953" cy="204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49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4610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hteck 51">
            <a:extLst>
              <a:ext uri="{FF2B5EF4-FFF2-40B4-BE49-F238E27FC236}">
                <a16:creationId xmlns="" xmlns:a16="http://schemas.microsoft.com/office/drawing/2014/main" id="{A63ADCC2-B15E-4989-82FB-2FEB48FEEE5C}"/>
              </a:ext>
            </a:extLst>
          </p:cNvPr>
          <p:cNvSpPr/>
          <p:nvPr userDrawn="1"/>
        </p:nvSpPr>
        <p:spPr bwMode="gray">
          <a:xfrm>
            <a:off x="-2" y="1"/>
            <a:ext cx="9144000" cy="6858001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51" name="Gruppieren 50">
            <a:extLst>
              <a:ext uri="{FF2B5EF4-FFF2-40B4-BE49-F238E27FC236}">
                <a16:creationId xmlns="" xmlns:a16="http://schemas.microsoft.com/office/drawing/2014/main" id="{4CEC284A-2098-4849-8201-13FAC9F39775}"/>
              </a:ext>
            </a:extLst>
          </p:cNvPr>
          <p:cNvGrpSpPr/>
          <p:nvPr userDrawn="1"/>
        </p:nvGrpSpPr>
        <p:grpSpPr>
          <a:xfrm>
            <a:off x="-1" y="0"/>
            <a:ext cx="9144000" cy="6858000"/>
            <a:chOff x="-15181262" y="-3121820"/>
            <a:chExt cx="12166600" cy="6861175"/>
          </a:xfrm>
        </p:grpSpPr>
        <p:sp>
          <p:nvSpPr>
            <p:cNvPr id="28" name="AutoShape 14">
              <a:extLst>
                <a:ext uri="{FF2B5EF4-FFF2-40B4-BE49-F238E27FC236}">
                  <a16:creationId xmlns="" xmlns:a16="http://schemas.microsoft.com/office/drawing/2014/main" id="{60C10466-E8DB-4779-A6C6-32BE71968776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-15181262" y="-3118645"/>
              <a:ext cx="121666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49" name="Freeform 19" hidden="1">
              <a:extLst>
                <a:ext uri="{FF2B5EF4-FFF2-40B4-BE49-F238E27FC236}">
                  <a16:creationId xmlns="" xmlns:a16="http://schemas.microsoft.com/office/drawing/2014/main" id="{8BE7D097-956F-4311-824B-8FBF68FD14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5181262" y="-3121820"/>
              <a:ext cx="5427663" cy="6858000"/>
            </a:xfrm>
            <a:custGeom>
              <a:avLst/>
              <a:gdLst>
                <a:gd name="T0" fmla="*/ 1410 w 2017"/>
                <a:gd name="T1" fmla="*/ 497 h 2550"/>
                <a:gd name="T2" fmla="*/ 2017 w 2017"/>
                <a:gd name="T3" fmla="*/ 0 h 2550"/>
                <a:gd name="T4" fmla="*/ 1776 w 2017"/>
                <a:gd name="T5" fmla="*/ 0 h 2550"/>
                <a:gd name="T6" fmla="*/ 1407 w 2017"/>
                <a:gd name="T7" fmla="*/ 305 h 2550"/>
                <a:gd name="T8" fmla="*/ 855 w 2017"/>
                <a:gd name="T9" fmla="*/ 441 h 2550"/>
                <a:gd name="T10" fmla="*/ 0 w 2017"/>
                <a:gd name="T11" fmla="*/ 252 h 2550"/>
                <a:gd name="T12" fmla="*/ 0 w 2017"/>
                <a:gd name="T13" fmla="*/ 2550 h 2550"/>
                <a:gd name="T14" fmla="*/ 1166 w 2017"/>
                <a:gd name="T15" fmla="*/ 2550 h 2550"/>
                <a:gd name="T16" fmla="*/ 1166 w 2017"/>
                <a:gd name="T17" fmla="*/ 1017 h 2550"/>
                <a:gd name="T18" fmla="*/ 1410 w 2017"/>
                <a:gd name="T19" fmla="*/ 497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7" h="2550">
                  <a:moveTo>
                    <a:pt x="1410" y="497"/>
                  </a:moveTo>
                  <a:cubicBezTo>
                    <a:pt x="1667" y="287"/>
                    <a:pt x="1865" y="124"/>
                    <a:pt x="2017" y="0"/>
                  </a:cubicBezTo>
                  <a:cubicBezTo>
                    <a:pt x="1776" y="0"/>
                    <a:pt x="1776" y="0"/>
                    <a:pt x="1776" y="0"/>
                  </a:cubicBezTo>
                  <a:cubicBezTo>
                    <a:pt x="1407" y="305"/>
                    <a:pt x="1407" y="305"/>
                    <a:pt x="1407" y="305"/>
                  </a:cubicBezTo>
                  <a:cubicBezTo>
                    <a:pt x="1274" y="417"/>
                    <a:pt x="1026" y="476"/>
                    <a:pt x="855" y="441"/>
                  </a:cubicBezTo>
                  <a:cubicBezTo>
                    <a:pt x="534" y="370"/>
                    <a:pt x="250" y="307"/>
                    <a:pt x="0" y="252"/>
                  </a:cubicBezTo>
                  <a:cubicBezTo>
                    <a:pt x="0" y="2550"/>
                    <a:pt x="0" y="2550"/>
                    <a:pt x="0" y="2550"/>
                  </a:cubicBezTo>
                  <a:cubicBezTo>
                    <a:pt x="1166" y="2550"/>
                    <a:pt x="1166" y="2550"/>
                    <a:pt x="1166" y="2550"/>
                  </a:cubicBezTo>
                  <a:cubicBezTo>
                    <a:pt x="1166" y="1017"/>
                    <a:pt x="1166" y="1017"/>
                    <a:pt x="1166" y="1017"/>
                  </a:cubicBezTo>
                  <a:cubicBezTo>
                    <a:pt x="1166" y="842"/>
                    <a:pt x="1274" y="609"/>
                    <a:pt x="1410" y="49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0" name="Freeform 20">
              <a:extLst>
                <a:ext uri="{FF2B5EF4-FFF2-40B4-BE49-F238E27FC236}">
                  <a16:creationId xmlns="" xmlns:a16="http://schemas.microsoft.com/office/drawing/2014/main" id="{03CA6663-3C93-4C62-BFEC-C7EFDB69A2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809037" y="-3121820"/>
              <a:ext cx="5794375" cy="6858000"/>
            </a:xfrm>
            <a:custGeom>
              <a:avLst/>
              <a:gdLst>
                <a:gd name="T0" fmla="*/ 1112 w 2153"/>
                <a:gd name="T1" fmla="*/ 0 h 2550"/>
                <a:gd name="T2" fmla="*/ 1159 w 2153"/>
                <a:gd name="T3" fmla="*/ 41 h 2550"/>
                <a:gd name="T4" fmla="*/ 1334 w 2153"/>
                <a:gd name="T5" fmla="*/ 560 h 2550"/>
                <a:gd name="T6" fmla="*/ 1114 w 2153"/>
                <a:gd name="T7" fmla="*/ 1609 h 2550"/>
                <a:gd name="T8" fmla="*/ 778 w 2153"/>
                <a:gd name="T9" fmla="*/ 2083 h 2550"/>
                <a:gd name="T10" fmla="*/ 0 w 2153"/>
                <a:gd name="T11" fmla="*/ 2550 h 2550"/>
                <a:gd name="T12" fmla="*/ 2153 w 2153"/>
                <a:gd name="T13" fmla="*/ 2550 h 2550"/>
                <a:gd name="T14" fmla="*/ 2153 w 2153"/>
                <a:gd name="T15" fmla="*/ 2101 h 2550"/>
                <a:gd name="T16" fmla="*/ 1533 w 2153"/>
                <a:gd name="T17" fmla="*/ 1912 h 2550"/>
                <a:gd name="T18" fmla="*/ 1295 w 2153"/>
                <a:gd name="T19" fmla="*/ 1511 h 2550"/>
                <a:gd name="T20" fmla="*/ 1481 w 2153"/>
                <a:gd name="T21" fmla="*/ 630 h 2550"/>
                <a:gd name="T22" fmla="*/ 1861 w 2153"/>
                <a:gd name="T23" fmla="*/ 267 h 2550"/>
                <a:gd name="T24" fmla="*/ 2153 w 2153"/>
                <a:gd name="T25" fmla="*/ 220 h 2550"/>
                <a:gd name="T26" fmla="*/ 2153 w 2153"/>
                <a:gd name="T27" fmla="*/ 0 h 2550"/>
                <a:gd name="T28" fmla="*/ 1112 w 2153"/>
                <a:gd name="T29" fmla="*/ 0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3" h="2550">
                  <a:moveTo>
                    <a:pt x="1112" y="0"/>
                  </a:moveTo>
                  <a:cubicBezTo>
                    <a:pt x="1159" y="41"/>
                    <a:pt x="1159" y="41"/>
                    <a:pt x="1159" y="41"/>
                  </a:cubicBezTo>
                  <a:cubicBezTo>
                    <a:pt x="1292" y="156"/>
                    <a:pt x="1369" y="389"/>
                    <a:pt x="1334" y="560"/>
                  </a:cubicBezTo>
                  <a:cubicBezTo>
                    <a:pt x="1114" y="1609"/>
                    <a:pt x="1114" y="1609"/>
                    <a:pt x="1114" y="1609"/>
                  </a:cubicBezTo>
                  <a:cubicBezTo>
                    <a:pt x="1079" y="1780"/>
                    <a:pt x="929" y="1993"/>
                    <a:pt x="778" y="2083"/>
                  </a:cubicBezTo>
                  <a:cubicBezTo>
                    <a:pt x="465" y="2271"/>
                    <a:pt x="209" y="2425"/>
                    <a:pt x="0" y="2550"/>
                  </a:cubicBezTo>
                  <a:cubicBezTo>
                    <a:pt x="2153" y="2550"/>
                    <a:pt x="2153" y="2550"/>
                    <a:pt x="2153" y="2550"/>
                  </a:cubicBezTo>
                  <a:cubicBezTo>
                    <a:pt x="2153" y="2101"/>
                    <a:pt x="2153" y="2101"/>
                    <a:pt x="2153" y="2101"/>
                  </a:cubicBezTo>
                  <a:cubicBezTo>
                    <a:pt x="1533" y="1912"/>
                    <a:pt x="1533" y="1912"/>
                    <a:pt x="1533" y="1912"/>
                  </a:cubicBezTo>
                  <a:cubicBezTo>
                    <a:pt x="1365" y="1860"/>
                    <a:pt x="1260" y="1682"/>
                    <a:pt x="1295" y="1511"/>
                  </a:cubicBezTo>
                  <a:cubicBezTo>
                    <a:pt x="1481" y="630"/>
                    <a:pt x="1481" y="630"/>
                    <a:pt x="1481" y="630"/>
                  </a:cubicBezTo>
                  <a:cubicBezTo>
                    <a:pt x="1519" y="459"/>
                    <a:pt x="1687" y="295"/>
                    <a:pt x="1861" y="267"/>
                  </a:cubicBezTo>
                  <a:cubicBezTo>
                    <a:pt x="1965" y="250"/>
                    <a:pt x="2062" y="235"/>
                    <a:pt x="2153" y="220"/>
                  </a:cubicBezTo>
                  <a:cubicBezTo>
                    <a:pt x="2153" y="0"/>
                    <a:pt x="2153" y="0"/>
                    <a:pt x="2153" y="0"/>
                  </a:cubicBezTo>
                  <a:lnTo>
                    <a:pt x="1112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37" name="Freihandform: Form 36">
            <a:extLst>
              <a:ext uri="{FF2B5EF4-FFF2-40B4-BE49-F238E27FC236}">
                <a16:creationId xmlns="" xmlns:a16="http://schemas.microsoft.com/office/drawing/2014/main" id="{9DB76964-E403-4C3E-A574-312685D5503B}"/>
              </a:ext>
            </a:extLst>
          </p:cNvPr>
          <p:cNvSpPr/>
          <p:nvPr userDrawn="1"/>
        </p:nvSpPr>
        <p:spPr bwMode="gray">
          <a:xfrm>
            <a:off x="0" y="0"/>
            <a:ext cx="9144000" cy="6858000"/>
          </a:xfrm>
          <a:custGeom>
            <a:avLst/>
            <a:gdLst>
              <a:gd name="connsiteX0" fmla="*/ 1706340 w 12192000"/>
              <a:gd name="connsiteY0" fmla="*/ 3969476 h 6890083"/>
              <a:gd name="connsiteX1" fmla="*/ 2408343 w 12192000"/>
              <a:gd name="connsiteY1" fmla="*/ 4228176 h 6890083"/>
              <a:gd name="connsiteX2" fmla="*/ 3930263 w 12192000"/>
              <a:gd name="connsiteY2" fmla="*/ 5550954 h 6890083"/>
              <a:gd name="connsiteX3" fmla="*/ 4466609 w 12192000"/>
              <a:gd name="connsiteY3" fmla="*/ 6761622 h 6890083"/>
              <a:gd name="connsiteX4" fmla="*/ 4463607 w 12192000"/>
              <a:gd name="connsiteY4" fmla="*/ 6890083 h 6890083"/>
              <a:gd name="connsiteX5" fmla="*/ 0 w 12192000"/>
              <a:gd name="connsiteY5" fmla="*/ 6890083 h 6890083"/>
              <a:gd name="connsiteX6" fmla="*/ 0 w 12192000"/>
              <a:gd name="connsiteY6" fmla="*/ 5030056 h 6890083"/>
              <a:gd name="connsiteX7" fmla="*/ 128462 w 12192000"/>
              <a:gd name="connsiteY7" fmla="*/ 4924155 h 6890083"/>
              <a:gd name="connsiteX8" fmla="*/ 996111 w 12192000"/>
              <a:gd name="connsiteY8" fmla="*/ 4208885 h 6890083"/>
              <a:gd name="connsiteX9" fmla="*/ 1706340 w 12192000"/>
              <a:gd name="connsiteY9" fmla="*/ 3969476 h 6890083"/>
              <a:gd name="connsiteX10" fmla="*/ 11706167 w 12192000"/>
              <a:gd name="connsiteY10" fmla="*/ 0 h 6890083"/>
              <a:gd name="connsiteX11" fmla="*/ 12192000 w 12192000"/>
              <a:gd name="connsiteY11" fmla="*/ 0 h 6890083"/>
              <a:gd name="connsiteX12" fmla="*/ 12192000 w 12192000"/>
              <a:gd name="connsiteY12" fmla="*/ 6890083 h 6890083"/>
              <a:gd name="connsiteX13" fmla="*/ 5042043 w 12192000"/>
              <a:gd name="connsiteY13" fmla="*/ 6890083 h 6890083"/>
              <a:gd name="connsiteX14" fmla="*/ 5090240 w 12192000"/>
              <a:gd name="connsiteY14" fmla="*/ 6814127 h 6890083"/>
              <a:gd name="connsiteX15" fmla="*/ 5986913 w 12192000"/>
              <a:gd name="connsiteY15" fmla="*/ 6217855 h 6890083"/>
              <a:gd name="connsiteX16" fmla="*/ 10802214 w 12192000"/>
              <a:gd name="connsiteY16" fmla="*/ 5437967 h 6890083"/>
              <a:gd name="connsiteX17" fmla="*/ 11712624 w 12192000"/>
              <a:gd name="connsiteY17" fmla="*/ 4352186 h 6890083"/>
              <a:gd name="connsiteX18" fmla="*/ 11712624 w 12192000"/>
              <a:gd name="connsiteY18" fmla="*/ 477549 h 6890083"/>
              <a:gd name="connsiteX19" fmla="*/ 11706167 w 12192000"/>
              <a:gd name="connsiteY19" fmla="*/ 387867 h 6890083"/>
              <a:gd name="connsiteX20" fmla="*/ 0 w 12192000"/>
              <a:gd name="connsiteY20" fmla="*/ 0 h 6890083"/>
              <a:gd name="connsiteX21" fmla="*/ 2113014 w 12192000"/>
              <a:gd name="connsiteY21" fmla="*/ 0 h 6890083"/>
              <a:gd name="connsiteX22" fmla="*/ 2081301 w 12192000"/>
              <a:gd name="connsiteY22" fmla="*/ 161248 h 6890083"/>
              <a:gd name="connsiteX23" fmla="*/ 1662465 w 12192000"/>
              <a:gd name="connsiteY23" fmla="*/ 2290857 h 6890083"/>
              <a:gd name="connsiteX24" fmla="*/ 771251 w 12192000"/>
              <a:gd name="connsiteY24" fmla="*/ 3798273 h 6890083"/>
              <a:gd name="connsiteX25" fmla="*/ 133818 w 12192000"/>
              <a:gd name="connsiteY25" fmla="*/ 4328030 h 6890083"/>
              <a:gd name="connsiteX26" fmla="*/ 0 w 12192000"/>
              <a:gd name="connsiteY26" fmla="*/ 4439730 h 689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0" h="6890083">
                <a:moveTo>
                  <a:pt x="1706340" y="3969476"/>
                </a:moveTo>
                <a:cubicBezTo>
                  <a:pt x="1963421" y="3973265"/>
                  <a:pt x="2219132" y="4060073"/>
                  <a:pt x="2408343" y="4228176"/>
                </a:cubicBezTo>
                <a:cubicBezTo>
                  <a:pt x="3930263" y="5550954"/>
                  <a:pt x="3930263" y="5550954"/>
                  <a:pt x="3930263" y="5550954"/>
                </a:cubicBezTo>
                <a:cubicBezTo>
                  <a:pt x="4242188" y="5823432"/>
                  <a:pt x="4449139" y="6317451"/>
                  <a:pt x="4466609" y="6761622"/>
                </a:cubicBezTo>
                <a:lnTo>
                  <a:pt x="4463607" y="6890083"/>
                </a:lnTo>
                <a:lnTo>
                  <a:pt x="0" y="6890083"/>
                </a:lnTo>
                <a:lnTo>
                  <a:pt x="0" y="5030056"/>
                </a:lnTo>
                <a:lnTo>
                  <a:pt x="128462" y="4924155"/>
                </a:lnTo>
                <a:cubicBezTo>
                  <a:pt x="996111" y="4208885"/>
                  <a:pt x="996111" y="4208885"/>
                  <a:pt x="996111" y="4208885"/>
                </a:cubicBezTo>
                <a:cubicBezTo>
                  <a:pt x="1190807" y="4044916"/>
                  <a:pt x="1449259" y="3965687"/>
                  <a:pt x="1706340" y="3969476"/>
                </a:cubicBezTo>
                <a:close/>
                <a:moveTo>
                  <a:pt x="11706167" y="0"/>
                </a:moveTo>
                <a:lnTo>
                  <a:pt x="12192000" y="0"/>
                </a:lnTo>
                <a:lnTo>
                  <a:pt x="12192000" y="6890083"/>
                </a:lnTo>
                <a:lnTo>
                  <a:pt x="5042043" y="6890083"/>
                </a:lnTo>
                <a:lnTo>
                  <a:pt x="5090240" y="6814127"/>
                </a:lnTo>
                <a:cubicBezTo>
                  <a:pt x="5306376" y="6510226"/>
                  <a:pt x="5641396" y="6273315"/>
                  <a:pt x="5986913" y="6217855"/>
                </a:cubicBezTo>
                <a:cubicBezTo>
                  <a:pt x="10802214" y="5437967"/>
                  <a:pt x="10802214" y="5437967"/>
                  <a:pt x="10802214" y="5437967"/>
                </a:cubicBezTo>
                <a:cubicBezTo>
                  <a:pt x="11304037" y="5358049"/>
                  <a:pt x="11712624" y="4864763"/>
                  <a:pt x="11712624" y="4352186"/>
                </a:cubicBezTo>
                <a:cubicBezTo>
                  <a:pt x="11712624" y="477549"/>
                  <a:pt x="11712624" y="477549"/>
                  <a:pt x="11712624" y="477549"/>
                </a:cubicBezTo>
                <a:lnTo>
                  <a:pt x="11706167" y="387867"/>
                </a:lnTo>
                <a:close/>
                <a:moveTo>
                  <a:pt x="0" y="0"/>
                </a:moveTo>
                <a:lnTo>
                  <a:pt x="2113014" y="0"/>
                </a:lnTo>
                <a:lnTo>
                  <a:pt x="2081301" y="161248"/>
                </a:lnTo>
                <a:cubicBezTo>
                  <a:pt x="1662465" y="2290857"/>
                  <a:pt x="1662465" y="2290857"/>
                  <a:pt x="1662465" y="2290857"/>
                </a:cubicBezTo>
                <a:cubicBezTo>
                  <a:pt x="1558262" y="2795166"/>
                  <a:pt x="1160642" y="3470334"/>
                  <a:pt x="771251" y="3798273"/>
                </a:cubicBezTo>
                <a:cubicBezTo>
                  <a:pt x="542963" y="3988422"/>
                  <a:pt x="330099" y="4164620"/>
                  <a:pt x="133818" y="4328030"/>
                </a:cubicBezTo>
                <a:lnTo>
                  <a:pt x="0" y="4439730"/>
                </a:lnTo>
                <a:close/>
              </a:path>
            </a:pathLst>
          </a:cu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wrap="square" rtlCol="0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357754" y="3597205"/>
            <a:ext cx="4428698" cy="5762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aseline="0">
                <a:solidFill>
                  <a:srgbClr val="B4DC96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Name</a:t>
            </a:r>
            <a:br>
              <a:rPr lang="en-US" noProof="0" dirty="0"/>
            </a:br>
            <a:r>
              <a:rPr lang="en-US" noProof="0" dirty="0"/>
              <a:t>Place, 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358298" y="2877197"/>
            <a:ext cx="4428266" cy="5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buNone/>
              <a:defRPr sz="1200" b="1" i="0" baseline="0">
                <a:solidFill>
                  <a:srgbClr val="B4DC9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2pPr>
            <a:lvl3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3pPr>
            <a:lvl4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5pPr>
            <a:lvl6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6pPr>
            <a:lvl7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7pPr>
            <a:lvl8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8pPr>
            <a:lvl9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Subtitle and other information of this presentation</a:t>
            </a:r>
            <a:endParaRPr lang="en-US" dirty="0"/>
          </a:p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358298" y="1484784"/>
            <a:ext cx="4428266" cy="1249282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3000" b="0" cap="none" baseline="0">
                <a:solidFill>
                  <a:srgbClr val="B4DC96"/>
                </a:solidFill>
                <a:latin typeface="Merck" panose="04040805020F02020302" pitchFamily="8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</a:p>
        </p:txBody>
      </p:sp>
      <p:grpSp>
        <p:nvGrpSpPr>
          <p:cNvPr id="12" name="Logo Merck"/>
          <p:cNvGrpSpPr>
            <a:grpSpLocks noChangeAspect="1"/>
          </p:cNvGrpSpPr>
          <p:nvPr userDrawn="1"/>
        </p:nvGrpSpPr>
        <p:grpSpPr bwMode="gray">
          <a:xfrm>
            <a:off x="7152018" y="6170950"/>
            <a:ext cx="1686456" cy="354050"/>
            <a:chOff x="396364" y="7173520"/>
            <a:chExt cx="1871956" cy="294745"/>
          </a:xfrm>
          <a:solidFill>
            <a:schemeClr val="tx2"/>
          </a:solidFill>
        </p:grpSpPr>
        <p:sp>
          <p:nvSpPr>
            <p:cNvPr id="14" name="Freeform 6"/>
            <p:cNvSpPr>
              <a:spLocks noEditPoints="1"/>
            </p:cNvSpPr>
            <p:nvPr userDrawn="1"/>
          </p:nvSpPr>
          <p:spPr bwMode="gray">
            <a:xfrm>
              <a:off x="1029112" y="7173520"/>
              <a:ext cx="1239208" cy="294745"/>
            </a:xfrm>
            <a:custGeom>
              <a:avLst/>
              <a:gdLst>
                <a:gd name="T0" fmla="*/ 8002 w 35641"/>
                <a:gd name="T1" fmla="*/ 6527 h 8475"/>
                <a:gd name="T2" fmla="*/ 3677 w 35641"/>
                <a:gd name="T3" fmla="*/ 5962 h 8475"/>
                <a:gd name="T4" fmla="*/ 2195 w 35641"/>
                <a:gd name="T5" fmla="*/ 3534 h 8475"/>
                <a:gd name="T6" fmla="*/ 2766 w 35641"/>
                <a:gd name="T7" fmla="*/ 2364 h 8475"/>
                <a:gd name="T8" fmla="*/ 2911 w 35641"/>
                <a:gd name="T9" fmla="*/ 2288 h 8475"/>
                <a:gd name="T10" fmla="*/ 3650 w 35641"/>
                <a:gd name="T11" fmla="*/ 2146 h 8475"/>
                <a:gd name="T12" fmla="*/ 5948 w 35641"/>
                <a:gd name="T13" fmla="*/ 3451 h 8475"/>
                <a:gd name="T14" fmla="*/ 5802 w 35641"/>
                <a:gd name="T15" fmla="*/ 3480 h 8475"/>
                <a:gd name="T16" fmla="*/ 3450 w 35641"/>
                <a:gd name="T17" fmla="*/ 3481 h 8475"/>
                <a:gd name="T18" fmla="*/ 4944 w 35641"/>
                <a:gd name="T19" fmla="*/ 5272 h 8475"/>
                <a:gd name="T20" fmla="*/ 7290 w 35641"/>
                <a:gd name="T21" fmla="*/ 5272 h 8475"/>
                <a:gd name="T22" fmla="*/ 7961 w 35641"/>
                <a:gd name="T23" fmla="*/ 2790 h 8475"/>
                <a:gd name="T24" fmla="*/ 3629 w 35641"/>
                <a:gd name="T25" fmla="*/ 0 h 8475"/>
                <a:gd name="T26" fmla="*/ 0 w 35641"/>
                <a:gd name="T27" fmla="*/ 3616 h 8475"/>
                <a:gd name="T28" fmla="*/ 2875 w 35641"/>
                <a:gd name="T29" fmla="*/ 7966 h 8475"/>
                <a:gd name="T30" fmla="*/ 8342 w 35641"/>
                <a:gd name="T31" fmla="*/ 8146 h 8475"/>
                <a:gd name="T32" fmla="*/ 18183 w 35641"/>
                <a:gd name="T33" fmla="*/ 7537 h 8475"/>
                <a:gd name="T34" fmla="*/ 15820 w 35641"/>
                <a:gd name="T35" fmla="*/ 5792 h 8475"/>
                <a:gd name="T36" fmla="*/ 17009 w 35641"/>
                <a:gd name="T37" fmla="*/ 2216 h 8475"/>
                <a:gd name="T38" fmla="*/ 12645 w 35641"/>
                <a:gd name="T39" fmla="*/ 0 h 8475"/>
                <a:gd name="T40" fmla="*/ 9100 w 35641"/>
                <a:gd name="T41" fmla="*/ 5836 h 8475"/>
                <a:gd name="T42" fmla="*/ 9100 w 35641"/>
                <a:gd name="T43" fmla="*/ 8082 h 8475"/>
                <a:gd name="T44" fmla="*/ 10232 w 35641"/>
                <a:gd name="T45" fmla="*/ 8273 h 8475"/>
                <a:gd name="T46" fmla="*/ 11344 w 35641"/>
                <a:gd name="T47" fmla="*/ 6101 h 8475"/>
                <a:gd name="T48" fmla="*/ 11379 w 35641"/>
                <a:gd name="T49" fmla="*/ 2676 h 8475"/>
                <a:gd name="T50" fmla="*/ 11436 w 35641"/>
                <a:gd name="T51" fmla="*/ 2533 h 8475"/>
                <a:gd name="T52" fmla="*/ 15015 w 35641"/>
                <a:gd name="T53" fmla="*/ 3676 h 8475"/>
                <a:gd name="T54" fmla="*/ 12983 w 35641"/>
                <a:gd name="T55" fmla="*/ 4188 h 8475"/>
                <a:gd name="T56" fmla="*/ 12245 w 35641"/>
                <a:gd name="T57" fmla="*/ 4238 h 8475"/>
                <a:gd name="T58" fmla="*/ 12244 w 35641"/>
                <a:gd name="T59" fmla="*/ 5128 h 8475"/>
                <a:gd name="T60" fmla="*/ 15206 w 35641"/>
                <a:gd name="T61" fmla="*/ 7967 h 8475"/>
                <a:gd name="T62" fmla="*/ 17991 w 35641"/>
                <a:gd name="T63" fmla="*/ 8345 h 8475"/>
                <a:gd name="T64" fmla="*/ 26540 w 35641"/>
                <a:gd name="T65" fmla="*/ 5085 h 8475"/>
                <a:gd name="T66" fmla="*/ 24192 w 35641"/>
                <a:gd name="T67" fmla="*/ 5460 h 8475"/>
                <a:gd name="T68" fmla="*/ 22103 w 35641"/>
                <a:gd name="T69" fmla="*/ 6071 h 8475"/>
                <a:gd name="T70" fmla="*/ 20467 w 35641"/>
                <a:gd name="T71" fmla="*/ 3537 h 8475"/>
                <a:gd name="T72" fmla="*/ 23058 w 35641"/>
                <a:gd name="T73" fmla="*/ 2625 h 8475"/>
                <a:gd name="T74" fmla="*/ 25083 w 35641"/>
                <a:gd name="T75" fmla="*/ 1646 h 8475"/>
                <a:gd name="T76" fmla="*/ 23512 w 35641"/>
                <a:gd name="T77" fmla="*/ 359 h 8475"/>
                <a:gd name="T78" fmla="*/ 18200 w 35641"/>
                <a:gd name="T79" fmla="*/ 229 h 8475"/>
                <a:gd name="T80" fmla="*/ 19665 w 35641"/>
                <a:gd name="T81" fmla="*/ 7009 h 8475"/>
                <a:gd name="T82" fmla="*/ 24370 w 35641"/>
                <a:gd name="T83" fmla="*/ 8222 h 8475"/>
                <a:gd name="T84" fmla="*/ 35641 w 35641"/>
                <a:gd name="T85" fmla="*/ 8152 h 8475"/>
                <a:gd name="T86" fmla="*/ 34704 w 35641"/>
                <a:gd name="T87" fmla="*/ 5892 h 8475"/>
                <a:gd name="T88" fmla="*/ 33145 w 35641"/>
                <a:gd name="T89" fmla="*/ 3887 h 8475"/>
                <a:gd name="T90" fmla="*/ 35637 w 35641"/>
                <a:gd name="T91" fmla="*/ 784 h 8475"/>
                <a:gd name="T92" fmla="*/ 35639 w 35641"/>
                <a:gd name="T93" fmla="*/ 753 h 8475"/>
                <a:gd name="T94" fmla="*/ 34865 w 35641"/>
                <a:gd name="T95" fmla="*/ 0 h 8475"/>
                <a:gd name="T96" fmla="*/ 31470 w 35641"/>
                <a:gd name="T97" fmla="*/ 2323 h 8475"/>
                <a:gd name="T98" fmla="*/ 29572 w 35641"/>
                <a:gd name="T99" fmla="*/ 1229 h 8475"/>
                <a:gd name="T100" fmla="*/ 27379 w 35641"/>
                <a:gd name="T101" fmla="*/ 53 h 8475"/>
                <a:gd name="T102" fmla="*/ 27489 w 35641"/>
                <a:gd name="T103" fmla="*/ 8342 h 8475"/>
                <a:gd name="T104" fmla="*/ 27910 w 35641"/>
                <a:gd name="T105" fmla="*/ 8345 h 8475"/>
                <a:gd name="T106" fmla="*/ 30620 w 35641"/>
                <a:gd name="T107" fmla="*/ 6875 h 8475"/>
                <a:gd name="T108" fmla="*/ 31733 w 35641"/>
                <a:gd name="T109" fmla="*/ 7123 h 8475"/>
                <a:gd name="T110" fmla="*/ 35451 w 35641"/>
                <a:gd name="T111" fmla="*/ 8345 h 8475"/>
                <a:gd name="T112" fmla="*/ 35641 w 35641"/>
                <a:gd name="T113" fmla="*/ 8152 h 8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641" h="8475">
                  <a:moveTo>
                    <a:pt x="8342" y="8146"/>
                  </a:moveTo>
                  <a:cubicBezTo>
                    <a:pt x="8342" y="7475"/>
                    <a:pt x="8342" y="7475"/>
                    <a:pt x="8342" y="7475"/>
                  </a:cubicBezTo>
                  <a:cubicBezTo>
                    <a:pt x="8342" y="7072"/>
                    <a:pt x="8228" y="6756"/>
                    <a:pt x="8002" y="6527"/>
                  </a:cubicBezTo>
                  <a:cubicBezTo>
                    <a:pt x="7775" y="6297"/>
                    <a:pt x="7462" y="6183"/>
                    <a:pt x="7062" y="6183"/>
                  </a:cubicBezTo>
                  <a:cubicBezTo>
                    <a:pt x="4641" y="6183"/>
                    <a:pt x="4641" y="6183"/>
                    <a:pt x="4641" y="6183"/>
                  </a:cubicBezTo>
                  <a:cubicBezTo>
                    <a:pt x="4295" y="6183"/>
                    <a:pt x="3982" y="6092"/>
                    <a:pt x="3677" y="5962"/>
                  </a:cubicBezTo>
                  <a:cubicBezTo>
                    <a:pt x="3417" y="5852"/>
                    <a:pt x="3019" y="5505"/>
                    <a:pt x="2900" y="5373"/>
                  </a:cubicBezTo>
                  <a:cubicBezTo>
                    <a:pt x="2679" y="5129"/>
                    <a:pt x="2505" y="4845"/>
                    <a:pt x="2381" y="4523"/>
                  </a:cubicBezTo>
                  <a:cubicBezTo>
                    <a:pt x="2257" y="4202"/>
                    <a:pt x="2195" y="3872"/>
                    <a:pt x="2195" y="3534"/>
                  </a:cubicBezTo>
                  <a:cubicBezTo>
                    <a:pt x="2195" y="3098"/>
                    <a:pt x="2319" y="2760"/>
                    <a:pt x="2568" y="2519"/>
                  </a:cubicBezTo>
                  <a:cubicBezTo>
                    <a:pt x="2606" y="2482"/>
                    <a:pt x="2648" y="2448"/>
                    <a:pt x="2691" y="2417"/>
                  </a:cubicBezTo>
                  <a:cubicBezTo>
                    <a:pt x="2714" y="2399"/>
                    <a:pt x="2739" y="2381"/>
                    <a:pt x="2766" y="2364"/>
                  </a:cubicBezTo>
                  <a:cubicBezTo>
                    <a:pt x="2771" y="2361"/>
                    <a:pt x="2775" y="2359"/>
                    <a:pt x="2780" y="2356"/>
                  </a:cubicBezTo>
                  <a:cubicBezTo>
                    <a:pt x="2804" y="2342"/>
                    <a:pt x="2830" y="2328"/>
                    <a:pt x="2857" y="2314"/>
                  </a:cubicBezTo>
                  <a:cubicBezTo>
                    <a:pt x="2874" y="2305"/>
                    <a:pt x="2892" y="2296"/>
                    <a:pt x="2911" y="2288"/>
                  </a:cubicBezTo>
                  <a:cubicBezTo>
                    <a:pt x="2915" y="2286"/>
                    <a:pt x="2920" y="2284"/>
                    <a:pt x="2924" y="2282"/>
                  </a:cubicBezTo>
                  <a:cubicBezTo>
                    <a:pt x="3004" y="2247"/>
                    <a:pt x="3088" y="2220"/>
                    <a:pt x="3177" y="2200"/>
                  </a:cubicBezTo>
                  <a:cubicBezTo>
                    <a:pt x="3322" y="2166"/>
                    <a:pt x="3481" y="2146"/>
                    <a:pt x="3650" y="2146"/>
                  </a:cubicBezTo>
                  <a:cubicBezTo>
                    <a:pt x="3817" y="2146"/>
                    <a:pt x="3977" y="2166"/>
                    <a:pt x="4121" y="2200"/>
                  </a:cubicBezTo>
                  <a:cubicBezTo>
                    <a:pt x="4393" y="2254"/>
                    <a:pt x="4661" y="2362"/>
                    <a:pt x="4923" y="2528"/>
                  </a:cubicBezTo>
                  <a:cubicBezTo>
                    <a:pt x="5301" y="2767"/>
                    <a:pt x="5679" y="3102"/>
                    <a:pt x="5948" y="3451"/>
                  </a:cubicBezTo>
                  <a:cubicBezTo>
                    <a:pt x="5969" y="3480"/>
                    <a:pt x="5969" y="3480"/>
                    <a:pt x="5969" y="3480"/>
                  </a:cubicBezTo>
                  <a:cubicBezTo>
                    <a:pt x="5874" y="3480"/>
                    <a:pt x="5874" y="3480"/>
                    <a:pt x="5874" y="3480"/>
                  </a:cubicBezTo>
                  <a:cubicBezTo>
                    <a:pt x="5802" y="3480"/>
                    <a:pt x="5802" y="3480"/>
                    <a:pt x="5802" y="3480"/>
                  </a:cubicBezTo>
                  <a:cubicBezTo>
                    <a:pt x="3617" y="3480"/>
                    <a:pt x="3617" y="3480"/>
                    <a:pt x="3617" y="3480"/>
                  </a:cubicBezTo>
                  <a:cubicBezTo>
                    <a:pt x="3611" y="3480"/>
                    <a:pt x="3607" y="3481"/>
                    <a:pt x="3602" y="3481"/>
                  </a:cubicBezTo>
                  <a:cubicBezTo>
                    <a:pt x="3450" y="3481"/>
                    <a:pt x="3450" y="3481"/>
                    <a:pt x="3450" y="3481"/>
                  </a:cubicBezTo>
                  <a:cubicBezTo>
                    <a:pt x="3298" y="3481"/>
                    <a:pt x="3223" y="3546"/>
                    <a:pt x="3223" y="3678"/>
                  </a:cubicBezTo>
                  <a:cubicBezTo>
                    <a:pt x="3223" y="3938"/>
                    <a:pt x="3262" y="4107"/>
                    <a:pt x="3365" y="4319"/>
                  </a:cubicBezTo>
                  <a:cubicBezTo>
                    <a:pt x="3467" y="4531"/>
                    <a:pt x="3953" y="5272"/>
                    <a:pt x="4944" y="5272"/>
                  </a:cubicBezTo>
                  <a:cubicBezTo>
                    <a:pt x="5092" y="5272"/>
                    <a:pt x="5092" y="5272"/>
                    <a:pt x="5092" y="5272"/>
                  </a:cubicBezTo>
                  <a:cubicBezTo>
                    <a:pt x="5099" y="5272"/>
                    <a:pt x="5106" y="5272"/>
                    <a:pt x="5114" y="5272"/>
                  </a:cubicBezTo>
                  <a:cubicBezTo>
                    <a:pt x="7290" y="5272"/>
                    <a:pt x="7290" y="5272"/>
                    <a:pt x="7290" y="5272"/>
                  </a:cubicBezTo>
                  <a:cubicBezTo>
                    <a:pt x="7700" y="5272"/>
                    <a:pt x="7984" y="5164"/>
                    <a:pt x="8140" y="4945"/>
                  </a:cubicBezTo>
                  <a:cubicBezTo>
                    <a:pt x="8297" y="4727"/>
                    <a:pt x="8342" y="4540"/>
                    <a:pt x="8342" y="4245"/>
                  </a:cubicBezTo>
                  <a:cubicBezTo>
                    <a:pt x="8342" y="3766"/>
                    <a:pt x="8215" y="3296"/>
                    <a:pt x="7961" y="2790"/>
                  </a:cubicBezTo>
                  <a:cubicBezTo>
                    <a:pt x="7708" y="2282"/>
                    <a:pt x="7364" y="1822"/>
                    <a:pt x="6933" y="1407"/>
                  </a:cubicBezTo>
                  <a:cubicBezTo>
                    <a:pt x="6501" y="993"/>
                    <a:pt x="5999" y="655"/>
                    <a:pt x="5426" y="394"/>
                  </a:cubicBezTo>
                  <a:cubicBezTo>
                    <a:pt x="4854" y="132"/>
                    <a:pt x="4255" y="0"/>
                    <a:pt x="3629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65" y="0"/>
                    <a:pt x="0" y="77"/>
                    <a:pt x="0" y="230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4259"/>
                    <a:pt x="124" y="4867"/>
                    <a:pt x="373" y="5439"/>
                  </a:cubicBezTo>
                  <a:cubicBezTo>
                    <a:pt x="621" y="6012"/>
                    <a:pt x="959" y="6513"/>
                    <a:pt x="1385" y="6944"/>
                  </a:cubicBezTo>
                  <a:cubicBezTo>
                    <a:pt x="1812" y="7375"/>
                    <a:pt x="2308" y="7715"/>
                    <a:pt x="2875" y="7966"/>
                  </a:cubicBezTo>
                  <a:cubicBezTo>
                    <a:pt x="3443" y="8217"/>
                    <a:pt x="4050" y="8342"/>
                    <a:pt x="4698" y="8342"/>
                  </a:cubicBezTo>
                  <a:cubicBezTo>
                    <a:pt x="8115" y="8342"/>
                    <a:pt x="8115" y="8342"/>
                    <a:pt x="8115" y="8342"/>
                  </a:cubicBezTo>
                  <a:cubicBezTo>
                    <a:pt x="8266" y="8342"/>
                    <a:pt x="8342" y="8276"/>
                    <a:pt x="8342" y="8146"/>
                  </a:cubicBezTo>
                  <a:moveTo>
                    <a:pt x="18183" y="8116"/>
                  </a:moveTo>
                  <a:cubicBezTo>
                    <a:pt x="18183" y="8095"/>
                    <a:pt x="18183" y="8095"/>
                    <a:pt x="18183" y="8095"/>
                  </a:cubicBezTo>
                  <a:cubicBezTo>
                    <a:pt x="18183" y="7537"/>
                    <a:pt x="18183" y="7537"/>
                    <a:pt x="18183" y="7537"/>
                  </a:cubicBezTo>
                  <a:cubicBezTo>
                    <a:pt x="18183" y="7446"/>
                    <a:pt x="18114" y="7355"/>
                    <a:pt x="18053" y="7331"/>
                  </a:cubicBezTo>
                  <a:cubicBezTo>
                    <a:pt x="18051" y="7330"/>
                    <a:pt x="17612" y="7209"/>
                    <a:pt x="16745" y="6522"/>
                  </a:cubicBezTo>
                  <a:cubicBezTo>
                    <a:pt x="16295" y="6166"/>
                    <a:pt x="15962" y="5905"/>
                    <a:pt x="15820" y="5792"/>
                  </a:cubicBezTo>
                  <a:cubicBezTo>
                    <a:pt x="15980" y="5689"/>
                    <a:pt x="16507" y="5479"/>
                    <a:pt x="16985" y="4932"/>
                  </a:cubicBezTo>
                  <a:cubicBezTo>
                    <a:pt x="17281" y="4592"/>
                    <a:pt x="17442" y="4166"/>
                    <a:pt x="17442" y="3632"/>
                  </a:cubicBezTo>
                  <a:cubicBezTo>
                    <a:pt x="17442" y="3130"/>
                    <a:pt x="17297" y="2658"/>
                    <a:pt x="17009" y="2216"/>
                  </a:cubicBezTo>
                  <a:cubicBezTo>
                    <a:pt x="16720" y="1775"/>
                    <a:pt x="16345" y="1390"/>
                    <a:pt x="15885" y="1063"/>
                  </a:cubicBezTo>
                  <a:cubicBezTo>
                    <a:pt x="15426" y="736"/>
                    <a:pt x="14909" y="478"/>
                    <a:pt x="14338" y="287"/>
                  </a:cubicBezTo>
                  <a:cubicBezTo>
                    <a:pt x="13765" y="96"/>
                    <a:pt x="13201" y="0"/>
                    <a:pt x="12645" y="0"/>
                  </a:cubicBezTo>
                  <a:cubicBezTo>
                    <a:pt x="9292" y="0"/>
                    <a:pt x="9292" y="0"/>
                    <a:pt x="9292" y="0"/>
                  </a:cubicBezTo>
                  <a:cubicBezTo>
                    <a:pt x="9164" y="0"/>
                    <a:pt x="9100" y="77"/>
                    <a:pt x="9100" y="229"/>
                  </a:cubicBezTo>
                  <a:cubicBezTo>
                    <a:pt x="9100" y="5836"/>
                    <a:pt x="9100" y="5836"/>
                    <a:pt x="9100" y="5836"/>
                  </a:cubicBezTo>
                  <a:cubicBezTo>
                    <a:pt x="9100" y="7089"/>
                    <a:pt x="9100" y="7089"/>
                    <a:pt x="9100" y="7089"/>
                  </a:cubicBezTo>
                  <a:cubicBezTo>
                    <a:pt x="9100" y="7522"/>
                    <a:pt x="9100" y="7522"/>
                    <a:pt x="9100" y="7522"/>
                  </a:cubicBezTo>
                  <a:cubicBezTo>
                    <a:pt x="9100" y="8082"/>
                    <a:pt x="9100" y="8082"/>
                    <a:pt x="9100" y="8082"/>
                  </a:cubicBezTo>
                  <a:cubicBezTo>
                    <a:pt x="9100" y="8162"/>
                    <a:pt x="9100" y="8247"/>
                    <a:pt x="9179" y="8290"/>
                  </a:cubicBezTo>
                  <a:cubicBezTo>
                    <a:pt x="9285" y="8345"/>
                    <a:pt x="9529" y="8342"/>
                    <a:pt x="9662" y="8342"/>
                  </a:cubicBezTo>
                  <a:cubicBezTo>
                    <a:pt x="9853" y="8342"/>
                    <a:pt x="10047" y="8331"/>
                    <a:pt x="10232" y="8273"/>
                  </a:cubicBezTo>
                  <a:cubicBezTo>
                    <a:pt x="10520" y="8179"/>
                    <a:pt x="10766" y="7980"/>
                    <a:pt x="10948" y="7737"/>
                  </a:cubicBezTo>
                  <a:cubicBezTo>
                    <a:pt x="11267" y="7317"/>
                    <a:pt x="11346" y="6841"/>
                    <a:pt x="11346" y="6328"/>
                  </a:cubicBezTo>
                  <a:cubicBezTo>
                    <a:pt x="11346" y="6280"/>
                    <a:pt x="11345" y="6190"/>
                    <a:pt x="11344" y="6101"/>
                  </a:cubicBezTo>
                  <a:cubicBezTo>
                    <a:pt x="11344" y="6098"/>
                    <a:pt x="11346" y="6097"/>
                    <a:pt x="11346" y="6095"/>
                  </a:cubicBezTo>
                  <a:cubicBezTo>
                    <a:pt x="11346" y="2909"/>
                    <a:pt x="11346" y="2909"/>
                    <a:pt x="11346" y="2909"/>
                  </a:cubicBezTo>
                  <a:cubicBezTo>
                    <a:pt x="11346" y="2825"/>
                    <a:pt x="11358" y="2748"/>
                    <a:pt x="11379" y="2676"/>
                  </a:cubicBezTo>
                  <a:cubicBezTo>
                    <a:pt x="11380" y="2669"/>
                    <a:pt x="11383" y="2662"/>
                    <a:pt x="11385" y="2655"/>
                  </a:cubicBezTo>
                  <a:cubicBezTo>
                    <a:pt x="11390" y="2637"/>
                    <a:pt x="11397" y="2619"/>
                    <a:pt x="11404" y="2602"/>
                  </a:cubicBezTo>
                  <a:cubicBezTo>
                    <a:pt x="11413" y="2578"/>
                    <a:pt x="11424" y="2556"/>
                    <a:pt x="11436" y="2533"/>
                  </a:cubicBezTo>
                  <a:cubicBezTo>
                    <a:pt x="11436" y="2533"/>
                    <a:pt x="11436" y="2532"/>
                    <a:pt x="11436" y="2532"/>
                  </a:cubicBezTo>
                  <a:cubicBezTo>
                    <a:pt x="11693" y="2061"/>
                    <a:pt x="12570" y="1876"/>
                    <a:pt x="13515" y="2115"/>
                  </a:cubicBezTo>
                  <a:cubicBezTo>
                    <a:pt x="14775" y="2433"/>
                    <a:pt x="15147" y="3302"/>
                    <a:pt x="15015" y="3676"/>
                  </a:cubicBezTo>
                  <a:cubicBezTo>
                    <a:pt x="14871" y="4080"/>
                    <a:pt x="14417" y="4334"/>
                    <a:pt x="13848" y="4334"/>
                  </a:cubicBezTo>
                  <a:cubicBezTo>
                    <a:pt x="13577" y="4334"/>
                    <a:pt x="13299" y="4285"/>
                    <a:pt x="13012" y="4194"/>
                  </a:cubicBezTo>
                  <a:cubicBezTo>
                    <a:pt x="13003" y="4192"/>
                    <a:pt x="12993" y="4190"/>
                    <a:pt x="12983" y="4188"/>
                  </a:cubicBezTo>
                  <a:cubicBezTo>
                    <a:pt x="12820" y="4146"/>
                    <a:pt x="12666" y="4093"/>
                    <a:pt x="12520" y="4032"/>
                  </a:cubicBezTo>
                  <a:cubicBezTo>
                    <a:pt x="12472" y="4018"/>
                    <a:pt x="12427" y="4009"/>
                    <a:pt x="12389" y="4009"/>
                  </a:cubicBezTo>
                  <a:cubicBezTo>
                    <a:pt x="12292" y="4009"/>
                    <a:pt x="12245" y="4085"/>
                    <a:pt x="12245" y="4238"/>
                  </a:cubicBezTo>
                  <a:cubicBezTo>
                    <a:pt x="12245" y="4740"/>
                    <a:pt x="12245" y="4740"/>
                    <a:pt x="12245" y="4740"/>
                  </a:cubicBezTo>
                  <a:cubicBezTo>
                    <a:pt x="12245" y="5128"/>
                    <a:pt x="12245" y="5128"/>
                    <a:pt x="12245" y="5128"/>
                  </a:cubicBezTo>
                  <a:cubicBezTo>
                    <a:pt x="12244" y="5128"/>
                    <a:pt x="12244" y="5128"/>
                    <a:pt x="12244" y="5128"/>
                  </a:cubicBezTo>
                  <a:cubicBezTo>
                    <a:pt x="12244" y="5129"/>
                    <a:pt x="12245" y="5130"/>
                    <a:pt x="12245" y="5131"/>
                  </a:cubicBezTo>
                  <a:cubicBezTo>
                    <a:pt x="12245" y="5439"/>
                    <a:pt x="12367" y="5711"/>
                    <a:pt x="12552" y="5875"/>
                  </a:cubicBezTo>
                  <a:cubicBezTo>
                    <a:pt x="12560" y="5882"/>
                    <a:pt x="15206" y="7967"/>
                    <a:pt x="15206" y="7967"/>
                  </a:cubicBezTo>
                  <a:cubicBezTo>
                    <a:pt x="15308" y="8048"/>
                    <a:pt x="15308" y="8048"/>
                    <a:pt x="15308" y="8048"/>
                  </a:cubicBezTo>
                  <a:cubicBezTo>
                    <a:pt x="15575" y="8244"/>
                    <a:pt x="15864" y="8342"/>
                    <a:pt x="16174" y="8342"/>
                  </a:cubicBezTo>
                  <a:cubicBezTo>
                    <a:pt x="17991" y="8345"/>
                    <a:pt x="17991" y="8345"/>
                    <a:pt x="17991" y="8345"/>
                  </a:cubicBezTo>
                  <a:cubicBezTo>
                    <a:pt x="18120" y="8345"/>
                    <a:pt x="18183" y="8269"/>
                    <a:pt x="18183" y="8116"/>
                  </a:cubicBezTo>
                  <a:moveTo>
                    <a:pt x="26216" y="6446"/>
                  </a:moveTo>
                  <a:cubicBezTo>
                    <a:pt x="26399" y="6028"/>
                    <a:pt x="26507" y="5575"/>
                    <a:pt x="26540" y="5085"/>
                  </a:cubicBezTo>
                  <a:cubicBezTo>
                    <a:pt x="26551" y="4934"/>
                    <a:pt x="26491" y="4857"/>
                    <a:pt x="26362" y="4857"/>
                  </a:cubicBezTo>
                  <a:cubicBezTo>
                    <a:pt x="25098" y="4857"/>
                    <a:pt x="25098" y="4857"/>
                    <a:pt x="25098" y="4857"/>
                  </a:cubicBezTo>
                  <a:cubicBezTo>
                    <a:pt x="24634" y="4857"/>
                    <a:pt x="24332" y="5058"/>
                    <a:pt x="24192" y="5460"/>
                  </a:cubicBezTo>
                  <a:cubicBezTo>
                    <a:pt x="24106" y="5721"/>
                    <a:pt x="23962" y="5930"/>
                    <a:pt x="23763" y="6088"/>
                  </a:cubicBezTo>
                  <a:cubicBezTo>
                    <a:pt x="23562" y="6245"/>
                    <a:pt x="23307" y="6324"/>
                    <a:pt x="22994" y="6324"/>
                  </a:cubicBezTo>
                  <a:cubicBezTo>
                    <a:pt x="22702" y="6324"/>
                    <a:pt x="22405" y="6240"/>
                    <a:pt x="22103" y="6071"/>
                  </a:cubicBezTo>
                  <a:cubicBezTo>
                    <a:pt x="21800" y="5903"/>
                    <a:pt x="21528" y="5686"/>
                    <a:pt x="21285" y="5419"/>
                  </a:cubicBezTo>
                  <a:cubicBezTo>
                    <a:pt x="21042" y="5153"/>
                    <a:pt x="20845" y="4854"/>
                    <a:pt x="20694" y="4523"/>
                  </a:cubicBezTo>
                  <a:cubicBezTo>
                    <a:pt x="20543" y="4191"/>
                    <a:pt x="20467" y="3863"/>
                    <a:pt x="20467" y="3537"/>
                  </a:cubicBezTo>
                  <a:cubicBezTo>
                    <a:pt x="20467" y="3124"/>
                    <a:pt x="20591" y="2790"/>
                    <a:pt x="20839" y="2535"/>
                  </a:cubicBezTo>
                  <a:cubicBezTo>
                    <a:pt x="21088" y="2280"/>
                    <a:pt x="21401" y="2152"/>
                    <a:pt x="21779" y="2152"/>
                  </a:cubicBezTo>
                  <a:cubicBezTo>
                    <a:pt x="22210" y="2152"/>
                    <a:pt x="22637" y="2310"/>
                    <a:pt x="23058" y="2625"/>
                  </a:cubicBezTo>
                  <a:cubicBezTo>
                    <a:pt x="23231" y="2755"/>
                    <a:pt x="23414" y="2820"/>
                    <a:pt x="23609" y="2820"/>
                  </a:cubicBezTo>
                  <a:cubicBezTo>
                    <a:pt x="23803" y="2820"/>
                    <a:pt x="24008" y="2712"/>
                    <a:pt x="24224" y="2494"/>
                  </a:cubicBezTo>
                  <a:cubicBezTo>
                    <a:pt x="25083" y="1646"/>
                    <a:pt x="25083" y="1646"/>
                    <a:pt x="25083" y="1646"/>
                  </a:cubicBezTo>
                  <a:cubicBezTo>
                    <a:pt x="25136" y="1593"/>
                    <a:pt x="25155" y="1544"/>
                    <a:pt x="25139" y="1500"/>
                  </a:cubicBezTo>
                  <a:cubicBezTo>
                    <a:pt x="25123" y="1457"/>
                    <a:pt x="25088" y="1407"/>
                    <a:pt x="25034" y="1353"/>
                  </a:cubicBezTo>
                  <a:cubicBezTo>
                    <a:pt x="24570" y="929"/>
                    <a:pt x="24063" y="598"/>
                    <a:pt x="23512" y="359"/>
                  </a:cubicBezTo>
                  <a:cubicBezTo>
                    <a:pt x="22961" y="121"/>
                    <a:pt x="22383" y="0"/>
                    <a:pt x="21779" y="0"/>
                  </a:cubicBezTo>
                  <a:cubicBezTo>
                    <a:pt x="18394" y="0"/>
                    <a:pt x="18394" y="0"/>
                    <a:pt x="18394" y="0"/>
                  </a:cubicBezTo>
                  <a:cubicBezTo>
                    <a:pt x="18265" y="0"/>
                    <a:pt x="18200" y="77"/>
                    <a:pt x="18200" y="229"/>
                  </a:cubicBezTo>
                  <a:cubicBezTo>
                    <a:pt x="18200" y="3602"/>
                    <a:pt x="18200" y="3602"/>
                    <a:pt x="18200" y="3602"/>
                  </a:cubicBezTo>
                  <a:cubicBezTo>
                    <a:pt x="18200" y="4254"/>
                    <a:pt x="18332" y="4874"/>
                    <a:pt x="18597" y="5460"/>
                  </a:cubicBezTo>
                  <a:cubicBezTo>
                    <a:pt x="18861" y="6047"/>
                    <a:pt x="19217" y="6563"/>
                    <a:pt x="19665" y="7009"/>
                  </a:cubicBezTo>
                  <a:cubicBezTo>
                    <a:pt x="20114" y="7454"/>
                    <a:pt x="20626" y="7810"/>
                    <a:pt x="21204" y="8076"/>
                  </a:cubicBezTo>
                  <a:cubicBezTo>
                    <a:pt x="21781" y="8342"/>
                    <a:pt x="22378" y="8475"/>
                    <a:pt x="22994" y="8475"/>
                  </a:cubicBezTo>
                  <a:cubicBezTo>
                    <a:pt x="23490" y="8475"/>
                    <a:pt x="23949" y="8391"/>
                    <a:pt x="24370" y="8222"/>
                  </a:cubicBezTo>
                  <a:cubicBezTo>
                    <a:pt x="24791" y="8054"/>
                    <a:pt x="25158" y="7821"/>
                    <a:pt x="25471" y="7522"/>
                  </a:cubicBezTo>
                  <a:cubicBezTo>
                    <a:pt x="25784" y="7223"/>
                    <a:pt x="26033" y="6865"/>
                    <a:pt x="26216" y="6446"/>
                  </a:cubicBezTo>
                  <a:moveTo>
                    <a:pt x="35641" y="8152"/>
                  </a:moveTo>
                  <a:cubicBezTo>
                    <a:pt x="35641" y="7292"/>
                    <a:pt x="35641" y="7292"/>
                    <a:pt x="35641" y="7292"/>
                  </a:cubicBezTo>
                  <a:cubicBezTo>
                    <a:pt x="35641" y="7292"/>
                    <a:pt x="35641" y="7292"/>
                    <a:pt x="35641" y="7292"/>
                  </a:cubicBezTo>
                  <a:cubicBezTo>
                    <a:pt x="35640" y="6697"/>
                    <a:pt x="35288" y="6134"/>
                    <a:pt x="34704" y="5892"/>
                  </a:cubicBezTo>
                  <a:cubicBezTo>
                    <a:pt x="34198" y="5682"/>
                    <a:pt x="34198" y="5682"/>
                    <a:pt x="34198" y="5682"/>
                  </a:cubicBezTo>
                  <a:cubicBezTo>
                    <a:pt x="33773" y="5525"/>
                    <a:pt x="33307" y="5214"/>
                    <a:pt x="33069" y="4988"/>
                  </a:cubicBezTo>
                  <a:cubicBezTo>
                    <a:pt x="33069" y="4988"/>
                    <a:pt x="32601" y="4430"/>
                    <a:pt x="33145" y="3887"/>
                  </a:cubicBezTo>
                  <a:cubicBezTo>
                    <a:pt x="34209" y="2817"/>
                    <a:pt x="34209" y="2817"/>
                    <a:pt x="34209" y="2817"/>
                  </a:cubicBezTo>
                  <a:cubicBezTo>
                    <a:pt x="35220" y="1805"/>
                    <a:pt x="35220" y="1805"/>
                    <a:pt x="35220" y="1805"/>
                  </a:cubicBezTo>
                  <a:cubicBezTo>
                    <a:pt x="35493" y="1519"/>
                    <a:pt x="35631" y="1153"/>
                    <a:pt x="35637" y="784"/>
                  </a:cubicBezTo>
                  <a:cubicBezTo>
                    <a:pt x="35638" y="759"/>
                    <a:pt x="35638" y="759"/>
                    <a:pt x="35638" y="759"/>
                  </a:cubicBezTo>
                  <a:cubicBezTo>
                    <a:pt x="35639" y="759"/>
                    <a:pt x="35639" y="759"/>
                    <a:pt x="35639" y="759"/>
                  </a:cubicBezTo>
                  <a:cubicBezTo>
                    <a:pt x="35639" y="757"/>
                    <a:pt x="35639" y="755"/>
                    <a:pt x="35639" y="753"/>
                  </a:cubicBezTo>
                  <a:cubicBezTo>
                    <a:pt x="35633" y="524"/>
                    <a:pt x="35566" y="342"/>
                    <a:pt x="35435" y="209"/>
                  </a:cubicBezTo>
                  <a:cubicBezTo>
                    <a:pt x="35302" y="75"/>
                    <a:pt x="35120" y="7"/>
                    <a:pt x="34889" y="2"/>
                  </a:cubicBezTo>
                  <a:cubicBezTo>
                    <a:pt x="34881" y="2"/>
                    <a:pt x="34873" y="0"/>
                    <a:pt x="34865" y="0"/>
                  </a:cubicBezTo>
                  <a:cubicBezTo>
                    <a:pt x="34562" y="0"/>
                    <a:pt x="34562" y="0"/>
                    <a:pt x="34562" y="0"/>
                  </a:cubicBezTo>
                  <a:cubicBezTo>
                    <a:pt x="34016" y="13"/>
                    <a:pt x="33541" y="250"/>
                    <a:pt x="33196" y="592"/>
                  </a:cubicBezTo>
                  <a:cubicBezTo>
                    <a:pt x="33182" y="606"/>
                    <a:pt x="31828" y="1964"/>
                    <a:pt x="31470" y="2323"/>
                  </a:cubicBezTo>
                  <a:cubicBezTo>
                    <a:pt x="31488" y="2321"/>
                    <a:pt x="31488" y="2321"/>
                    <a:pt x="31488" y="2321"/>
                  </a:cubicBezTo>
                  <a:cubicBezTo>
                    <a:pt x="29574" y="4234"/>
                    <a:pt x="29574" y="4234"/>
                    <a:pt x="29574" y="4234"/>
                  </a:cubicBezTo>
                  <a:cubicBezTo>
                    <a:pt x="29574" y="4234"/>
                    <a:pt x="29572" y="1232"/>
                    <a:pt x="29572" y="1229"/>
                  </a:cubicBezTo>
                  <a:cubicBezTo>
                    <a:pt x="29572" y="550"/>
                    <a:pt x="29022" y="0"/>
                    <a:pt x="28344" y="0"/>
                  </a:cubicBezTo>
                  <a:cubicBezTo>
                    <a:pt x="28344" y="0"/>
                    <a:pt x="27833" y="1"/>
                    <a:pt x="27813" y="1"/>
                  </a:cubicBezTo>
                  <a:cubicBezTo>
                    <a:pt x="27675" y="1"/>
                    <a:pt x="27474" y="4"/>
                    <a:pt x="27379" y="53"/>
                  </a:cubicBezTo>
                  <a:cubicBezTo>
                    <a:pt x="27299" y="96"/>
                    <a:pt x="27300" y="181"/>
                    <a:pt x="27300" y="261"/>
                  </a:cubicBezTo>
                  <a:cubicBezTo>
                    <a:pt x="27300" y="8152"/>
                    <a:pt x="27300" y="8152"/>
                    <a:pt x="27300" y="8152"/>
                  </a:cubicBezTo>
                  <a:cubicBezTo>
                    <a:pt x="27300" y="8257"/>
                    <a:pt x="27384" y="8342"/>
                    <a:pt x="27489" y="8342"/>
                  </a:cubicBezTo>
                  <a:cubicBezTo>
                    <a:pt x="27491" y="8341"/>
                    <a:pt x="27491" y="8341"/>
                    <a:pt x="27491" y="8341"/>
                  </a:cubicBezTo>
                  <a:cubicBezTo>
                    <a:pt x="27489" y="8345"/>
                    <a:pt x="27489" y="8345"/>
                    <a:pt x="27489" y="8345"/>
                  </a:cubicBezTo>
                  <a:cubicBezTo>
                    <a:pt x="27910" y="8345"/>
                    <a:pt x="27910" y="8345"/>
                    <a:pt x="27910" y="8345"/>
                  </a:cubicBezTo>
                  <a:cubicBezTo>
                    <a:pt x="28456" y="8332"/>
                    <a:pt x="28931" y="8095"/>
                    <a:pt x="29275" y="7752"/>
                  </a:cubicBezTo>
                  <a:cubicBezTo>
                    <a:pt x="29281" y="7747"/>
                    <a:pt x="29518" y="7510"/>
                    <a:pt x="29817" y="7209"/>
                  </a:cubicBezTo>
                  <a:cubicBezTo>
                    <a:pt x="30023" y="7004"/>
                    <a:pt x="30306" y="6876"/>
                    <a:pt x="30620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1018" y="6876"/>
                    <a:pt x="31395" y="6966"/>
                    <a:pt x="31733" y="7123"/>
                  </a:cubicBezTo>
                  <a:cubicBezTo>
                    <a:pt x="34067" y="8091"/>
                    <a:pt x="34067" y="8091"/>
                    <a:pt x="34067" y="8091"/>
                  </a:cubicBezTo>
                  <a:cubicBezTo>
                    <a:pt x="34067" y="8091"/>
                    <a:pt x="34633" y="8345"/>
                    <a:pt x="35108" y="8345"/>
                  </a:cubicBezTo>
                  <a:cubicBezTo>
                    <a:pt x="35451" y="8345"/>
                    <a:pt x="35451" y="8345"/>
                    <a:pt x="35451" y="8345"/>
                  </a:cubicBezTo>
                  <a:cubicBezTo>
                    <a:pt x="35450" y="8341"/>
                    <a:pt x="35450" y="8341"/>
                    <a:pt x="35450" y="8341"/>
                  </a:cubicBezTo>
                  <a:cubicBezTo>
                    <a:pt x="35451" y="8342"/>
                    <a:pt x="35451" y="8342"/>
                    <a:pt x="35451" y="8342"/>
                  </a:cubicBezTo>
                  <a:cubicBezTo>
                    <a:pt x="35556" y="8342"/>
                    <a:pt x="35641" y="8257"/>
                    <a:pt x="35641" y="81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gray">
            <a:xfrm>
              <a:off x="396364" y="7173594"/>
              <a:ext cx="606328" cy="290506"/>
            </a:xfrm>
            <a:custGeom>
              <a:avLst/>
              <a:gdLst>
                <a:gd name="T0" fmla="*/ 17439 w 17439"/>
                <a:gd name="T1" fmla="*/ 1228 h 8353"/>
                <a:gd name="T2" fmla="*/ 16211 w 17439"/>
                <a:gd name="T3" fmla="*/ 0 h 8353"/>
                <a:gd name="T4" fmla="*/ 14912 w 17439"/>
                <a:gd name="T5" fmla="*/ 0 h 8353"/>
                <a:gd name="T6" fmla="*/ 14911 w 17439"/>
                <a:gd name="T7" fmla="*/ 0 h 8353"/>
                <a:gd name="T8" fmla="*/ 14911 w 17439"/>
                <a:gd name="T9" fmla="*/ 0 h 8353"/>
                <a:gd name="T10" fmla="*/ 14910 w 17439"/>
                <a:gd name="T11" fmla="*/ 0 h 8353"/>
                <a:gd name="T12" fmla="*/ 14742 w 17439"/>
                <a:gd name="T13" fmla="*/ 67 h 8353"/>
                <a:gd name="T14" fmla="*/ 14742 w 17439"/>
                <a:gd name="T15" fmla="*/ 65 h 8353"/>
                <a:gd name="T16" fmla="*/ 12136 w 17439"/>
                <a:gd name="T17" fmla="*/ 2515 h 8353"/>
                <a:gd name="T18" fmla="*/ 12135 w 17439"/>
                <a:gd name="T19" fmla="*/ 2515 h 8353"/>
                <a:gd name="T20" fmla="*/ 8719 w 17439"/>
                <a:gd name="T21" fmla="*/ 3825 h 8353"/>
                <a:gd name="T22" fmla="*/ 5193 w 17439"/>
                <a:gd name="T23" fmla="*/ 2409 h 8353"/>
                <a:gd name="T24" fmla="*/ 3259 w 17439"/>
                <a:gd name="T25" fmla="*/ 592 h 8353"/>
                <a:gd name="T26" fmla="*/ 1802 w 17439"/>
                <a:gd name="T27" fmla="*/ 0 h 8353"/>
                <a:gd name="T28" fmla="*/ 246 w 17439"/>
                <a:gd name="T29" fmla="*/ 0 h 8353"/>
                <a:gd name="T30" fmla="*/ 0 w 17439"/>
                <a:gd name="T31" fmla="*/ 245 h 8353"/>
                <a:gd name="T32" fmla="*/ 0 w 17439"/>
                <a:gd name="T33" fmla="*/ 7122 h 8353"/>
                <a:gd name="T34" fmla="*/ 1228 w 17439"/>
                <a:gd name="T35" fmla="*/ 8350 h 8353"/>
                <a:gd name="T36" fmla="*/ 1703 w 17439"/>
                <a:gd name="T37" fmla="*/ 8349 h 8353"/>
                <a:gd name="T38" fmla="*/ 2192 w 17439"/>
                <a:gd name="T39" fmla="*/ 8298 h 8353"/>
                <a:gd name="T40" fmla="*/ 2272 w 17439"/>
                <a:gd name="T41" fmla="*/ 8090 h 8353"/>
                <a:gd name="T42" fmla="*/ 2272 w 17439"/>
                <a:gd name="T43" fmla="*/ 5656 h 8353"/>
                <a:gd name="T44" fmla="*/ 3423 w 17439"/>
                <a:gd name="T45" fmla="*/ 4490 h 8353"/>
                <a:gd name="T46" fmla="*/ 6193 w 17439"/>
                <a:gd name="T47" fmla="*/ 6163 h 8353"/>
                <a:gd name="T48" fmla="*/ 8719 w 17439"/>
                <a:gd name="T49" fmla="*/ 7775 h 8353"/>
                <a:gd name="T50" fmla="*/ 11245 w 17439"/>
                <a:gd name="T51" fmla="*/ 6163 h 8353"/>
                <a:gd name="T52" fmla="*/ 14015 w 17439"/>
                <a:gd name="T53" fmla="*/ 4490 h 8353"/>
                <a:gd name="T54" fmla="*/ 15167 w 17439"/>
                <a:gd name="T55" fmla="*/ 5646 h 8353"/>
                <a:gd name="T56" fmla="*/ 15167 w 17439"/>
                <a:gd name="T57" fmla="*/ 5647 h 8353"/>
                <a:gd name="T58" fmla="*/ 15167 w 17439"/>
                <a:gd name="T59" fmla="*/ 7122 h 8353"/>
                <a:gd name="T60" fmla="*/ 16395 w 17439"/>
                <a:gd name="T61" fmla="*/ 8350 h 8353"/>
                <a:gd name="T62" fmla="*/ 16925 w 17439"/>
                <a:gd name="T63" fmla="*/ 8349 h 8353"/>
                <a:gd name="T64" fmla="*/ 17359 w 17439"/>
                <a:gd name="T65" fmla="*/ 8298 h 8353"/>
                <a:gd name="T66" fmla="*/ 17439 w 17439"/>
                <a:gd name="T67" fmla="*/ 8090 h 8353"/>
                <a:gd name="T68" fmla="*/ 17439 w 17439"/>
                <a:gd name="T69" fmla="*/ 1228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39" h="8353">
                  <a:moveTo>
                    <a:pt x="17439" y="1228"/>
                  </a:moveTo>
                  <a:cubicBezTo>
                    <a:pt x="17439" y="549"/>
                    <a:pt x="16889" y="0"/>
                    <a:pt x="16211" y="0"/>
                  </a:cubicBezTo>
                  <a:cubicBezTo>
                    <a:pt x="14912" y="0"/>
                    <a:pt x="14912" y="0"/>
                    <a:pt x="14912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0" y="0"/>
                    <a:pt x="14910" y="0"/>
                    <a:pt x="14910" y="0"/>
                  </a:cubicBezTo>
                  <a:cubicBezTo>
                    <a:pt x="14845" y="0"/>
                    <a:pt x="14786" y="25"/>
                    <a:pt x="14742" y="67"/>
                  </a:cubicBezTo>
                  <a:cubicBezTo>
                    <a:pt x="14742" y="65"/>
                    <a:pt x="14742" y="65"/>
                    <a:pt x="14742" y="65"/>
                  </a:cubicBezTo>
                  <a:cubicBezTo>
                    <a:pt x="12136" y="2515"/>
                    <a:pt x="12136" y="2515"/>
                    <a:pt x="12136" y="2515"/>
                  </a:cubicBezTo>
                  <a:cubicBezTo>
                    <a:pt x="12135" y="2515"/>
                    <a:pt x="12135" y="2515"/>
                    <a:pt x="12135" y="2515"/>
                  </a:cubicBezTo>
                  <a:cubicBezTo>
                    <a:pt x="11243" y="3354"/>
                    <a:pt x="10041" y="3825"/>
                    <a:pt x="8719" y="3825"/>
                  </a:cubicBezTo>
                  <a:cubicBezTo>
                    <a:pt x="7342" y="3825"/>
                    <a:pt x="6096" y="3310"/>
                    <a:pt x="5193" y="2409"/>
                  </a:cubicBezTo>
                  <a:cubicBezTo>
                    <a:pt x="5193" y="2409"/>
                    <a:pt x="3276" y="608"/>
                    <a:pt x="3259" y="592"/>
                  </a:cubicBezTo>
                  <a:cubicBezTo>
                    <a:pt x="2891" y="249"/>
                    <a:pt x="2385" y="12"/>
                    <a:pt x="1802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7122"/>
                    <a:pt x="0" y="7122"/>
                    <a:pt x="0" y="7122"/>
                  </a:cubicBezTo>
                  <a:cubicBezTo>
                    <a:pt x="0" y="7801"/>
                    <a:pt x="550" y="8350"/>
                    <a:pt x="1228" y="8350"/>
                  </a:cubicBezTo>
                  <a:cubicBezTo>
                    <a:pt x="1703" y="8349"/>
                    <a:pt x="1703" y="8349"/>
                    <a:pt x="1703" y="8349"/>
                  </a:cubicBezTo>
                  <a:cubicBezTo>
                    <a:pt x="1837" y="8349"/>
                    <a:pt x="2085" y="8353"/>
                    <a:pt x="2192" y="8298"/>
                  </a:cubicBezTo>
                  <a:cubicBezTo>
                    <a:pt x="2272" y="8255"/>
                    <a:pt x="2272" y="8169"/>
                    <a:pt x="2272" y="8090"/>
                  </a:cubicBezTo>
                  <a:cubicBezTo>
                    <a:pt x="2272" y="5656"/>
                    <a:pt x="2272" y="5656"/>
                    <a:pt x="2272" y="5656"/>
                  </a:cubicBezTo>
                  <a:cubicBezTo>
                    <a:pt x="2272" y="5017"/>
                    <a:pt x="2794" y="4490"/>
                    <a:pt x="3423" y="4490"/>
                  </a:cubicBezTo>
                  <a:cubicBezTo>
                    <a:pt x="4594" y="4490"/>
                    <a:pt x="5434" y="5493"/>
                    <a:pt x="6193" y="6163"/>
                  </a:cubicBezTo>
                  <a:cubicBezTo>
                    <a:pt x="7123" y="6984"/>
                    <a:pt x="7839" y="7775"/>
                    <a:pt x="8719" y="7775"/>
                  </a:cubicBezTo>
                  <a:cubicBezTo>
                    <a:pt x="9600" y="7775"/>
                    <a:pt x="10316" y="6984"/>
                    <a:pt x="11245" y="6163"/>
                  </a:cubicBezTo>
                  <a:cubicBezTo>
                    <a:pt x="12004" y="5493"/>
                    <a:pt x="12844" y="4490"/>
                    <a:pt x="14015" y="4490"/>
                  </a:cubicBezTo>
                  <a:cubicBezTo>
                    <a:pt x="14641" y="4490"/>
                    <a:pt x="15161" y="5011"/>
                    <a:pt x="15167" y="5646"/>
                  </a:cubicBezTo>
                  <a:cubicBezTo>
                    <a:pt x="15167" y="5647"/>
                    <a:pt x="15167" y="5647"/>
                    <a:pt x="15167" y="5647"/>
                  </a:cubicBezTo>
                  <a:cubicBezTo>
                    <a:pt x="15167" y="6046"/>
                    <a:pt x="15167" y="7113"/>
                    <a:pt x="15167" y="7122"/>
                  </a:cubicBezTo>
                  <a:cubicBezTo>
                    <a:pt x="15167" y="7801"/>
                    <a:pt x="15716" y="8350"/>
                    <a:pt x="16395" y="8350"/>
                  </a:cubicBezTo>
                  <a:cubicBezTo>
                    <a:pt x="16395" y="8350"/>
                    <a:pt x="16905" y="8349"/>
                    <a:pt x="16925" y="8349"/>
                  </a:cubicBezTo>
                  <a:cubicBezTo>
                    <a:pt x="17064" y="8349"/>
                    <a:pt x="17265" y="8346"/>
                    <a:pt x="17359" y="8298"/>
                  </a:cubicBezTo>
                  <a:cubicBezTo>
                    <a:pt x="17439" y="8255"/>
                    <a:pt x="17439" y="8169"/>
                    <a:pt x="17439" y="8090"/>
                  </a:cubicBezTo>
                  <a:cubicBezTo>
                    <a:pt x="17439" y="7434"/>
                    <a:pt x="17439" y="1285"/>
                    <a:pt x="17439" y="12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pic>
        <p:nvPicPr>
          <p:cNvPr id="19" name="Grafik 18">
            <a:extLst>
              <a:ext uri="{FF2B5EF4-FFF2-40B4-BE49-F238E27FC236}">
                <a16:creationId xmlns="" xmlns:a16="http://schemas.microsoft.com/office/drawing/2014/main" id="{F2C54657-D977-4C16-A6D6-4063C17D7F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3" y="5342539"/>
            <a:ext cx="1895982" cy="125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1010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hteck 37">
            <a:extLst>
              <a:ext uri="{FF2B5EF4-FFF2-40B4-BE49-F238E27FC236}">
                <a16:creationId xmlns="" xmlns:a16="http://schemas.microsoft.com/office/drawing/2014/main" id="{72E51C3F-45BF-4228-9D36-14DF5EDD2289}"/>
              </a:ext>
            </a:extLst>
          </p:cNvPr>
          <p:cNvSpPr/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" name="Bildplatzhalter 19">
            <a:extLst>
              <a:ext uri="{FF2B5EF4-FFF2-40B4-BE49-F238E27FC236}">
                <a16:creationId xmlns="" xmlns:a16="http://schemas.microsoft.com/office/drawing/2014/main" id="{41464359-F38F-4AB8-9133-B6A7A428B0A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303705" y="1"/>
            <a:ext cx="4073128" cy="5559345"/>
          </a:xfrm>
          <a:custGeom>
            <a:avLst/>
            <a:gdLst>
              <a:gd name="connsiteX0" fmla="*/ 2521671 w 5430837"/>
              <a:gd name="connsiteY0" fmla="*/ 0 h 5559345"/>
              <a:gd name="connsiteX1" fmla="*/ 2694306 w 5430837"/>
              <a:gd name="connsiteY1" fmla="*/ 0 h 5559345"/>
              <a:gd name="connsiteX2" fmla="*/ 2677965 w 5430837"/>
              <a:gd name="connsiteY2" fmla="*/ 77903 h 5559345"/>
              <a:gd name="connsiteX3" fmla="*/ 2932652 w 5430837"/>
              <a:gd name="connsiteY3" fmla="*/ 508056 h 5559345"/>
              <a:gd name="connsiteX4" fmla="*/ 5104987 w 5430837"/>
              <a:gd name="connsiteY4" fmla="*/ 1170118 h 5559345"/>
              <a:gd name="connsiteX5" fmla="*/ 5430837 w 5430837"/>
              <a:gd name="connsiteY5" fmla="*/ 1607752 h 5559345"/>
              <a:gd name="connsiteX6" fmla="*/ 5430837 w 5430837"/>
              <a:gd name="connsiteY6" fmla="*/ 5273404 h 5559345"/>
              <a:gd name="connsiteX7" fmla="*/ 5097496 w 5430837"/>
              <a:gd name="connsiteY7" fmla="*/ 5553939 h 5559345"/>
              <a:gd name="connsiteX8" fmla="*/ 337087 w 5430837"/>
              <a:gd name="connsiteY8" fmla="*/ 4745999 h 5559345"/>
              <a:gd name="connsiteX9" fmla="*/ 0 w 5430837"/>
              <a:gd name="connsiteY9" fmla="*/ 4349510 h 5559345"/>
              <a:gd name="connsiteX10" fmla="*/ 0 w 5430837"/>
              <a:gd name="connsiteY10" fmla="*/ 2303478 h 5559345"/>
              <a:gd name="connsiteX11" fmla="*/ 292142 w 5430837"/>
              <a:gd name="connsiteY11" fmla="*/ 1791035 h 5559345"/>
              <a:gd name="connsiteX12" fmla="*/ 2123645 w 5430837"/>
              <a:gd name="connsiteY12" fmla="*/ 691339 h 5559345"/>
              <a:gd name="connsiteX13" fmla="*/ 2483204 w 5430837"/>
              <a:gd name="connsiteY13" fmla="*/ 182636 h 5559345"/>
              <a:gd name="connsiteX14" fmla="*/ 2511762 w 5430837"/>
              <a:gd name="connsiteY14" fmla="*/ 47044 h 555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30837" h="5559345">
                <a:moveTo>
                  <a:pt x="2521671" y="0"/>
                </a:moveTo>
                <a:lnTo>
                  <a:pt x="2694306" y="0"/>
                </a:lnTo>
                <a:lnTo>
                  <a:pt x="2677965" y="77903"/>
                </a:lnTo>
                <a:cubicBezTo>
                  <a:pt x="2640511" y="261186"/>
                  <a:pt x="2752873" y="451949"/>
                  <a:pt x="2932652" y="508056"/>
                </a:cubicBezTo>
                <a:cubicBezTo>
                  <a:pt x="2932652" y="508056"/>
                  <a:pt x="2932652" y="508056"/>
                  <a:pt x="5104987" y="1170118"/>
                </a:cubicBezTo>
                <a:cubicBezTo>
                  <a:pt x="5284766" y="1222484"/>
                  <a:pt x="5430837" y="1420729"/>
                  <a:pt x="5430837" y="1607752"/>
                </a:cubicBezTo>
                <a:cubicBezTo>
                  <a:pt x="5430837" y="1607752"/>
                  <a:pt x="5430837" y="1607752"/>
                  <a:pt x="5430837" y="5273404"/>
                </a:cubicBezTo>
                <a:cubicBezTo>
                  <a:pt x="5430837" y="5460428"/>
                  <a:pt x="5281021" y="5587603"/>
                  <a:pt x="5097496" y="5553939"/>
                </a:cubicBezTo>
                <a:cubicBezTo>
                  <a:pt x="5097496" y="5553939"/>
                  <a:pt x="5097496" y="5553939"/>
                  <a:pt x="337087" y="4745999"/>
                </a:cubicBezTo>
                <a:cubicBezTo>
                  <a:pt x="149816" y="4712335"/>
                  <a:pt x="0" y="4536534"/>
                  <a:pt x="0" y="4349510"/>
                </a:cubicBezTo>
                <a:cubicBezTo>
                  <a:pt x="0" y="4349510"/>
                  <a:pt x="0" y="4349510"/>
                  <a:pt x="0" y="2303478"/>
                </a:cubicBezTo>
                <a:cubicBezTo>
                  <a:pt x="0" y="2116455"/>
                  <a:pt x="131089" y="1884546"/>
                  <a:pt x="292142" y="1791035"/>
                </a:cubicBezTo>
                <a:cubicBezTo>
                  <a:pt x="292142" y="1791035"/>
                  <a:pt x="292142" y="1791035"/>
                  <a:pt x="2123645" y="691339"/>
                </a:cubicBezTo>
                <a:cubicBezTo>
                  <a:pt x="2284697" y="594087"/>
                  <a:pt x="2445749" y="365919"/>
                  <a:pt x="2483204" y="182636"/>
                </a:cubicBezTo>
                <a:cubicBezTo>
                  <a:pt x="2483204" y="182636"/>
                  <a:pt x="2483204" y="182636"/>
                  <a:pt x="2511762" y="47044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720000" anchor="ctr">
            <a:noAutofit/>
          </a:bodyPr>
          <a:lstStyle>
            <a:lvl1pPr algn="ctr">
              <a:spcBef>
                <a:spcPts val="0"/>
              </a:spcBef>
              <a:spcAft>
                <a:spcPts val="0"/>
              </a:spcAft>
              <a:defRPr sz="750" baseline="0">
                <a:solidFill>
                  <a:srgbClr val="B4DC96"/>
                </a:solidFill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" name="Objec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2"/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4680720" y="4221089"/>
            <a:ext cx="3995737" cy="5762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baseline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Name</a:t>
            </a:r>
          </a:p>
          <a:p>
            <a:r>
              <a:rPr lang="en-US" noProof="0" dirty="0"/>
              <a:t>Place, Date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4680901" y="3428881"/>
            <a:ext cx="3995555" cy="64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buNone/>
              <a:defRPr sz="1200" b="1" i="0" baseline="0">
                <a:solidFill>
                  <a:schemeClr val="accent1"/>
                </a:solidFill>
              </a:defRPr>
            </a:lvl1pPr>
            <a:lvl2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2pPr>
            <a:lvl3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3pPr>
            <a:lvl4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5pPr>
            <a:lvl6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6pPr>
            <a:lvl7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7pPr>
            <a:lvl8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8pPr>
            <a:lvl9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Subtitle and other information of this presentation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 bwMode="gray">
          <a:xfrm>
            <a:off x="4680901" y="2036303"/>
            <a:ext cx="3995555" cy="1249282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3000" b="0" cap="none" baseline="0">
                <a:latin typeface="Merck" panose="04040805020F02020302" pitchFamily="8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</a:p>
        </p:txBody>
      </p:sp>
      <p:grpSp>
        <p:nvGrpSpPr>
          <p:cNvPr id="12" name="Logo Merck"/>
          <p:cNvGrpSpPr>
            <a:grpSpLocks noChangeAspect="1"/>
          </p:cNvGrpSpPr>
          <p:nvPr userDrawn="1"/>
        </p:nvGrpSpPr>
        <p:grpSpPr bwMode="gray">
          <a:xfrm>
            <a:off x="7152018" y="6170950"/>
            <a:ext cx="1686456" cy="354050"/>
            <a:chOff x="396364" y="7173520"/>
            <a:chExt cx="1871956" cy="294745"/>
          </a:xfrm>
          <a:solidFill>
            <a:schemeClr val="tx2"/>
          </a:solidFill>
        </p:grpSpPr>
        <p:sp>
          <p:nvSpPr>
            <p:cNvPr id="13" name="Freeform 5"/>
            <p:cNvSpPr>
              <a:spLocks/>
            </p:cNvSpPr>
            <p:nvPr userDrawn="1"/>
          </p:nvSpPr>
          <p:spPr bwMode="gray">
            <a:xfrm>
              <a:off x="396364" y="7173594"/>
              <a:ext cx="606328" cy="290506"/>
            </a:xfrm>
            <a:custGeom>
              <a:avLst/>
              <a:gdLst>
                <a:gd name="T0" fmla="*/ 17439 w 17439"/>
                <a:gd name="T1" fmla="*/ 1228 h 8353"/>
                <a:gd name="T2" fmla="*/ 16211 w 17439"/>
                <a:gd name="T3" fmla="*/ 0 h 8353"/>
                <a:gd name="T4" fmla="*/ 14912 w 17439"/>
                <a:gd name="T5" fmla="*/ 0 h 8353"/>
                <a:gd name="T6" fmla="*/ 14911 w 17439"/>
                <a:gd name="T7" fmla="*/ 0 h 8353"/>
                <a:gd name="T8" fmla="*/ 14911 w 17439"/>
                <a:gd name="T9" fmla="*/ 0 h 8353"/>
                <a:gd name="T10" fmla="*/ 14910 w 17439"/>
                <a:gd name="T11" fmla="*/ 0 h 8353"/>
                <a:gd name="T12" fmla="*/ 14742 w 17439"/>
                <a:gd name="T13" fmla="*/ 67 h 8353"/>
                <a:gd name="T14" fmla="*/ 14742 w 17439"/>
                <a:gd name="T15" fmla="*/ 65 h 8353"/>
                <a:gd name="T16" fmla="*/ 12136 w 17439"/>
                <a:gd name="T17" fmla="*/ 2515 h 8353"/>
                <a:gd name="T18" fmla="*/ 12135 w 17439"/>
                <a:gd name="T19" fmla="*/ 2515 h 8353"/>
                <a:gd name="T20" fmla="*/ 8719 w 17439"/>
                <a:gd name="T21" fmla="*/ 3825 h 8353"/>
                <a:gd name="T22" fmla="*/ 5193 w 17439"/>
                <a:gd name="T23" fmla="*/ 2409 h 8353"/>
                <a:gd name="T24" fmla="*/ 3259 w 17439"/>
                <a:gd name="T25" fmla="*/ 592 h 8353"/>
                <a:gd name="T26" fmla="*/ 1802 w 17439"/>
                <a:gd name="T27" fmla="*/ 0 h 8353"/>
                <a:gd name="T28" fmla="*/ 246 w 17439"/>
                <a:gd name="T29" fmla="*/ 0 h 8353"/>
                <a:gd name="T30" fmla="*/ 0 w 17439"/>
                <a:gd name="T31" fmla="*/ 245 h 8353"/>
                <a:gd name="T32" fmla="*/ 0 w 17439"/>
                <a:gd name="T33" fmla="*/ 7122 h 8353"/>
                <a:gd name="T34" fmla="*/ 1228 w 17439"/>
                <a:gd name="T35" fmla="*/ 8350 h 8353"/>
                <a:gd name="T36" fmla="*/ 1703 w 17439"/>
                <a:gd name="T37" fmla="*/ 8349 h 8353"/>
                <a:gd name="T38" fmla="*/ 2192 w 17439"/>
                <a:gd name="T39" fmla="*/ 8298 h 8353"/>
                <a:gd name="T40" fmla="*/ 2272 w 17439"/>
                <a:gd name="T41" fmla="*/ 8090 h 8353"/>
                <a:gd name="T42" fmla="*/ 2272 w 17439"/>
                <a:gd name="T43" fmla="*/ 5656 h 8353"/>
                <a:gd name="T44" fmla="*/ 3423 w 17439"/>
                <a:gd name="T45" fmla="*/ 4490 h 8353"/>
                <a:gd name="T46" fmla="*/ 6193 w 17439"/>
                <a:gd name="T47" fmla="*/ 6163 h 8353"/>
                <a:gd name="T48" fmla="*/ 8719 w 17439"/>
                <a:gd name="T49" fmla="*/ 7775 h 8353"/>
                <a:gd name="T50" fmla="*/ 11245 w 17439"/>
                <a:gd name="T51" fmla="*/ 6163 h 8353"/>
                <a:gd name="T52" fmla="*/ 14015 w 17439"/>
                <a:gd name="T53" fmla="*/ 4490 h 8353"/>
                <a:gd name="T54" fmla="*/ 15167 w 17439"/>
                <a:gd name="T55" fmla="*/ 5646 h 8353"/>
                <a:gd name="T56" fmla="*/ 15167 w 17439"/>
                <a:gd name="T57" fmla="*/ 5647 h 8353"/>
                <a:gd name="T58" fmla="*/ 15167 w 17439"/>
                <a:gd name="T59" fmla="*/ 7122 h 8353"/>
                <a:gd name="T60" fmla="*/ 16395 w 17439"/>
                <a:gd name="T61" fmla="*/ 8350 h 8353"/>
                <a:gd name="T62" fmla="*/ 16925 w 17439"/>
                <a:gd name="T63" fmla="*/ 8349 h 8353"/>
                <a:gd name="T64" fmla="*/ 17359 w 17439"/>
                <a:gd name="T65" fmla="*/ 8298 h 8353"/>
                <a:gd name="T66" fmla="*/ 17439 w 17439"/>
                <a:gd name="T67" fmla="*/ 8090 h 8353"/>
                <a:gd name="T68" fmla="*/ 17439 w 17439"/>
                <a:gd name="T69" fmla="*/ 1228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39" h="8353">
                  <a:moveTo>
                    <a:pt x="17439" y="1228"/>
                  </a:moveTo>
                  <a:cubicBezTo>
                    <a:pt x="17439" y="549"/>
                    <a:pt x="16889" y="0"/>
                    <a:pt x="16211" y="0"/>
                  </a:cubicBezTo>
                  <a:cubicBezTo>
                    <a:pt x="14912" y="0"/>
                    <a:pt x="14912" y="0"/>
                    <a:pt x="14912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0" y="0"/>
                    <a:pt x="14910" y="0"/>
                    <a:pt x="14910" y="0"/>
                  </a:cubicBezTo>
                  <a:cubicBezTo>
                    <a:pt x="14845" y="0"/>
                    <a:pt x="14786" y="25"/>
                    <a:pt x="14742" y="67"/>
                  </a:cubicBezTo>
                  <a:cubicBezTo>
                    <a:pt x="14742" y="65"/>
                    <a:pt x="14742" y="65"/>
                    <a:pt x="14742" y="65"/>
                  </a:cubicBezTo>
                  <a:cubicBezTo>
                    <a:pt x="12136" y="2515"/>
                    <a:pt x="12136" y="2515"/>
                    <a:pt x="12136" y="2515"/>
                  </a:cubicBezTo>
                  <a:cubicBezTo>
                    <a:pt x="12135" y="2515"/>
                    <a:pt x="12135" y="2515"/>
                    <a:pt x="12135" y="2515"/>
                  </a:cubicBezTo>
                  <a:cubicBezTo>
                    <a:pt x="11243" y="3354"/>
                    <a:pt x="10041" y="3825"/>
                    <a:pt x="8719" y="3825"/>
                  </a:cubicBezTo>
                  <a:cubicBezTo>
                    <a:pt x="7342" y="3825"/>
                    <a:pt x="6096" y="3310"/>
                    <a:pt x="5193" y="2409"/>
                  </a:cubicBezTo>
                  <a:cubicBezTo>
                    <a:pt x="5193" y="2409"/>
                    <a:pt x="3276" y="608"/>
                    <a:pt x="3259" y="592"/>
                  </a:cubicBezTo>
                  <a:cubicBezTo>
                    <a:pt x="2891" y="249"/>
                    <a:pt x="2385" y="12"/>
                    <a:pt x="1802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7122"/>
                    <a:pt x="0" y="7122"/>
                    <a:pt x="0" y="7122"/>
                  </a:cubicBezTo>
                  <a:cubicBezTo>
                    <a:pt x="0" y="7801"/>
                    <a:pt x="550" y="8350"/>
                    <a:pt x="1228" y="8350"/>
                  </a:cubicBezTo>
                  <a:cubicBezTo>
                    <a:pt x="1703" y="8349"/>
                    <a:pt x="1703" y="8349"/>
                    <a:pt x="1703" y="8349"/>
                  </a:cubicBezTo>
                  <a:cubicBezTo>
                    <a:pt x="1837" y="8349"/>
                    <a:pt x="2085" y="8353"/>
                    <a:pt x="2192" y="8298"/>
                  </a:cubicBezTo>
                  <a:cubicBezTo>
                    <a:pt x="2272" y="8255"/>
                    <a:pt x="2272" y="8169"/>
                    <a:pt x="2272" y="8090"/>
                  </a:cubicBezTo>
                  <a:cubicBezTo>
                    <a:pt x="2272" y="5656"/>
                    <a:pt x="2272" y="5656"/>
                    <a:pt x="2272" y="5656"/>
                  </a:cubicBezTo>
                  <a:cubicBezTo>
                    <a:pt x="2272" y="5017"/>
                    <a:pt x="2794" y="4490"/>
                    <a:pt x="3423" y="4490"/>
                  </a:cubicBezTo>
                  <a:cubicBezTo>
                    <a:pt x="4594" y="4490"/>
                    <a:pt x="5434" y="5493"/>
                    <a:pt x="6193" y="6163"/>
                  </a:cubicBezTo>
                  <a:cubicBezTo>
                    <a:pt x="7123" y="6984"/>
                    <a:pt x="7839" y="7775"/>
                    <a:pt x="8719" y="7775"/>
                  </a:cubicBezTo>
                  <a:cubicBezTo>
                    <a:pt x="9600" y="7775"/>
                    <a:pt x="10316" y="6984"/>
                    <a:pt x="11245" y="6163"/>
                  </a:cubicBezTo>
                  <a:cubicBezTo>
                    <a:pt x="12004" y="5493"/>
                    <a:pt x="12844" y="4490"/>
                    <a:pt x="14015" y="4490"/>
                  </a:cubicBezTo>
                  <a:cubicBezTo>
                    <a:pt x="14641" y="4490"/>
                    <a:pt x="15161" y="5011"/>
                    <a:pt x="15167" y="5646"/>
                  </a:cubicBezTo>
                  <a:cubicBezTo>
                    <a:pt x="15167" y="5647"/>
                    <a:pt x="15167" y="5647"/>
                    <a:pt x="15167" y="5647"/>
                  </a:cubicBezTo>
                  <a:cubicBezTo>
                    <a:pt x="15167" y="6046"/>
                    <a:pt x="15167" y="7113"/>
                    <a:pt x="15167" y="7122"/>
                  </a:cubicBezTo>
                  <a:cubicBezTo>
                    <a:pt x="15167" y="7801"/>
                    <a:pt x="15716" y="8350"/>
                    <a:pt x="16395" y="8350"/>
                  </a:cubicBezTo>
                  <a:cubicBezTo>
                    <a:pt x="16395" y="8350"/>
                    <a:pt x="16905" y="8349"/>
                    <a:pt x="16925" y="8349"/>
                  </a:cubicBezTo>
                  <a:cubicBezTo>
                    <a:pt x="17064" y="8349"/>
                    <a:pt x="17265" y="8346"/>
                    <a:pt x="17359" y="8298"/>
                  </a:cubicBezTo>
                  <a:cubicBezTo>
                    <a:pt x="17439" y="8255"/>
                    <a:pt x="17439" y="8169"/>
                    <a:pt x="17439" y="8090"/>
                  </a:cubicBezTo>
                  <a:cubicBezTo>
                    <a:pt x="17439" y="7434"/>
                    <a:pt x="17439" y="1285"/>
                    <a:pt x="17439" y="12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" name="Freeform 6"/>
            <p:cNvSpPr>
              <a:spLocks noEditPoints="1"/>
            </p:cNvSpPr>
            <p:nvPr userDrawn="1"/>
          </p:nvSpPr>
          <p:spPr bwMode="gray">
            <a:xfrm>
              <a:off x="1029112" y="7173520"/>
              <a:ext cx="1239208" cy="294745"/>
            </a:xfrm>
            <a:custGeom>
              <a:avLst/>
              <a:gdLst>
                <a:gd name="T0" fmla="*/ 8002 w 35641"/>
                <a:gd name="T1" fmla="*/ 6527 h 8475"/>
                <a:gd name="T2" fmla="*/ 3677 w 35641"/>
                <a:gd name="T3" fmla="*/ 5962 h 8475"/>
                <a:gd name="T4" fmla="*/ 2195 w 35641"/>
                <a:gd name="T5" fmla="*/ 3534 h 8475"/>
                <a:gd name="T6" fmla="*/ 2766 w 35641"/>
                <a:gd name="T7" fmla="*/ 2364 h 8475"/>
                <a:gd name="T8" fmla="*/ 2911 w 35641"/>
                <a:gd name="T9" fmla="*/ 2288 h 8475"/>
                <a:gd name="T10" fmla="*/ 3650 w 35641"/>
                <a:gd name="T11" fmla="*/ 2146 h 8475"/>
                <a:gd name="T12" fmla="*/ 5948 w 35641"/>
                <a:gd name="T13" fmla="*/ 3451 h 8475"/>
                <a:gd name="T14" fmla="*/ 5802 w 35641"/>
                <a:gd name="T15" fmla="*/ 3480 h 8475"/>
                <a:gd name="T16" fmla="*/ 3450 w 35641"/>
                <a:gd name="T17" fmla="*/ 3481 h 8475"/>
                <a:gd name="T18" fmla="*/ 4944 w 35641"/>
                <a:gd name="T19" fmla="*/ 5272 h 8475"/>
                <a:gd name="T20" fmla="*/ 7290 w 35641"/>
                <a:gd name="T21" fmla="*/ 5272 h 8475"/>
                <a:gd name="T22" fmla="*/ 7961 w 35641"/>
                <a:gd name="T23" fmla="*/ 2790 h 8475"/>
                <a:gd name="T24" fmla="*/ 3629 w 35641"/>
                <a:gd name="T25" fmla="*/ 0 h 8475"/>
                <a:gd name="T26" fmla="*/ 0 w 35641"/>
                <a:gd name="T27" fmla="*/ 3616 h 8475"/>
                <a:gd name="T28" fmla="*/ 2875 w 35641"/>
                <a:gd name="T29" fmla="*/ 7966 h 8475"/>
                <a:gd name="T30" fmla="*/ 8342 w 35641"/>
                <a:gd name="T31" fmla="*/ 8146 h 8475"/>
                <a:gd name="T32" fmla="*/ 18183 w 35641"/>
                <a:gd name="T33" fmla="*/ 7537 h 8475"/>
                <a:gd name="T34" fmla="*/ 15820 w 35641"/>
                <a:gd name="T35" fmla="*/ 5792 h 8475"/>
                <a:gd name="T36" fmla="*/ 17009 w 35641"/>
                <a:gd name="T37" fmla="*/ 2216 h 8475"/>
                <a:gd name="T38" fmla="*/ 12645 w 35641"/>
                <a:gd name="T39" fmla="*/ 0 h 8475"/>
                <a:gd name="T40" fmla="*/ 9100 w 35641"/>
                <a:gd name="T41" fmla="*/ 5836 h 8475"/>
                <a:gd name="T42" fmla="*/ 9100 w 35641"/>
                <a:gd name="T43" fmla="*/ 8082 h 8475"/>
                <a:gd name="T44" fmla="*/ 10232 w 35641"/>
                <a:gd name="T45" fmla="*/ 8273 h 8475"/>
                <a:gd name="T46" fmla="*/ 11344 w 35641"/>
                <a:gd name="T47" fmla="*/ 6101 h 8475"/>
                <a:gd name="T48" fmla="*/ 11379 w 35641"/>
                <a:gd name="T49" fmla="*/ 2676 h 8475"/>
                <a:gd name="T50" fmla="*/ 11436 w 35641"/>
                <a:gd name="T51" fmla="*/ 2533 h 8475"/>
                <a:gd name="T52" fmla="*/ 15015 w 35641"/>
                <a:gd name="T53" fmla="*/ 3676 h 8475"/>
                <a:gd name="T54" fmla="*/ 12983 w 35641"/>
                <a:gd name="T55" fmla="*/ 4188 h 8475"/>
                <a:gd name="T56" fmla="*/ 12245 w 35641"/>
                <a:gd name="T57" fmla="*/ 4238 h 8475"/>
                <a:gd name="T58" fmla="*/ 12244 w 35641"/>
                <a:gd name="T59" fmla="*/ 5128 h 8475"/>
                <a:gd name="T60" fmla="*/ 15206 w 35641"/>
                <a:gd name="T61" fmla="*/ 7967 h 8475"/>
                <a:gd name="T62" fmla="*/ 17991 w 35641"/>
                <a:gd name="T63" fmla="*/ 8345 h 8475"/>
                <a:gd name="T64" fmla="*/ 26540 w 35641"/>
                <a:gd name="T65" fmla="*/ 5085 h 8475"/>
                <a:gd name="T66" fmla="*/ 24192 w 35641"/>
                <a:gd name="T67" fmla="*/ 5460 h 8475"/>
                <a:gd name="T68" fmla="*/ 22103 w 35641"/>
                <a:gd name="T69" fmla="*/ 6071 h 8475"/>
                <a:gd name="T70" fmla="*/ 20467 w 35641"/>
                <a:gd name="T71" fmla="*/ 3537 h 8475"/>
                <a:gd name="T72" fmla="*/ 23058 w 35641"/>
                <a:gd name="T73" fmla="*/ 2625 h 8475"/>
                <a:gd name="T74" fmla="*/ 25083 w 35641"/>
                <a:gd name="T75" fmla="*/ 1646 h 8475"/>
                <a:gd name="T76" fmla="*/ 23512 w 35641"/>
                <a:gd name="T77" fmla="*/ 359 h 8475"/>
                <a:gd name="T78" fmla="*/ 18200 w 35641"/>
                <a:gd name="T79" fmla="*/ 229 h 8475"/>
                <a:gd name="T80" fmla="*/ 19665 w 35641"/>
                <a:gd name="T81" fmla="*/ 7009 h 8475"/>
                <a:gd name="T82" fmla="*/ 24370 w 35641"/>
                <a:gd name="T83" fmla="*/ 8222 h 8475"/>
                <a:gd name="T84" fmla="*/ 35641 w 35641"/>
                <a:gd name="T85" fmla="*/ 8152 h 8475"/>
                <a:gd name="T86" fmla="*/ 34704 w 35641"/>
                <a:gd name="T87" fmla="*/ 5892 h 8475"/>
                <a:gd name="T88" fmla="*/ 33145 w 35641"/>
                <a:gd name="T89" fmla="*/ 3887 h 8475"/>
                <a:gd name="T90" fmla="*/ 35637 w 35641"/>
                <a:gd name="T91" fmla="*/ 784 h 8475"/>
                <a:gd name="T92" fmla="*/ 35639 w 35641"/>
                <a:gd name="T93" fmla="*/ 753 h 8475"/>
                <a:gd name="T94" fmla="*/ 34865 w 35641"/>
                <a:gd name="T95" fmla="*/ 0 h 8475"/>
                <a:gd name="T96" fmla="*/ 31470 w 35641"/>
                <a:gd name="T97" fmla="*/ 2323 h 8475"/>
                <a:gd name="T98" fmla="*/ 29572 w 35641"/>
                <a:gd name="T99" fmla="*/ 1229 h 8475"/>
                <a:gd name="T100" fmla="*/ 27379 w 35641"/>
                <a:gd name="T101" fmla="*/ 53 h 8475"/>
                <a:gd name="T102" fmla="*/ 27489 w 35641"/>
                <a:gd name="T103" fmla="*/ 8342 h 8475"/>
                <a:gd name="T104" fmla="*/ 27910 w 35641"/>
                <a:gd name="T105" fmla="*/ 8345 h 8475"/>
                <a:gd name="T106" fmla="*/ 30620 w 35641"/>
                <a:gd name="T107" fmla="*/ 6875 h 8475"/>
                <a:gd name="T108" fmla="*/ 31733 w 35641"/>
                <a:gd name="T109" fmla="*/ 7123 h 8475"/>
                <a:gd name="T110" fmla="*/ 35451 w 35641"/>
                <a:gd name="T111" fmla="*/ 8345 h 8475"/>
                <a:gd name="T112" fmla="*/ 35641 w 35641"/>
                <a:gd name="T113" fmla="*/ 8152 h 8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641" h="8475">
                  <a:moveTo>
                    <a:pt x="8342" y="8146"/>
                  </a:moveTo>
                  <a:cubicBezTo>
                    <a:pt x="8342" y="7475"/>
                    <a:pt x="8342" y="7475"/>
                    <a:pt x="8342" y="7475"/>
                  </a:cubicBezTo>
                  <a:cubicBezTo>
                    <a:pt x="8342" y="7072"/>
                    <a:pt x="8228" y="6756"/>
                    <a:pt x="8002" y="6527"/>
                  </a:cubicBezTo>
                  <a:cubicBezTo>
                    <a:pt x="7775" y="6297"/>
                    <a:pt x="7462" y="6183"/>
                    <a:pt x="7062" y="6183"/>
                  </a:cubicBezTo>
                  <a:cubicBezTo>
                    <a:pt x="4641" y="6183"/>
                    <a:pt x="4641" y="6183"/>
                    <a:pt x="4641" y="6183"/>
                  </a:cubicBezTo>
                  <a:cubicBezTo>
                    <a:pt x="4295" y="6183"/>
                    <a:pt x="3982" y="6092"/>
                    <a:pt x="3677" y="5962"/>
                  </a:cubicBezTo>
                  <a:cubicBezTo>
                    <a:pt x="3417" y="5852"/>
                    <a:pt x="3019" y="5505"/>
                    <a:pt x="2900" y="5373"/>
                  </a:cubicBezTo>
                  <a:cubicBezTo>
                    <a:pt x="2679" y="5129"/>
                    <a:pt x="2505" y="4845"/>
                    <a:pt x="2381" y="4523"/>
                  </a:cubicBezTo>
                  <a:cubicBezTo>
                    <a:pt x="2257" y="4202"/>
                    <a:pt x="2195" y="3872"/>
                    <a:pt x="2195" y="3534"/>
                  </a:cubicBezTo>
                  <a:cubicBezTo>
                    <a:pt x="2195" y="3098"/>
                    <a:pt x="2319" y="2760"/>
                    <a:pt x="2568" y="2519"/>
                  </a:cubicBezTo>
                  <a:cubicBezTo>
                    <a:pt x="2606" y="2482"/>
                    <a:pt x="2648" y="2448"/>
                    <a:pt x="2691" y="2417"/>
                  </a:cubicBezTo>
                  <a:cubicBezTo>
                    <a:pt x="2714" y="2399"/>
                    <a:pt x="2739" y="2381"/>
                    <a:pt x="2766" y="2364"/>
                  </a:cubicBezTo>
                  <a:cubicBezTo>
                    <a:pt x="2771" y="2361"/>
                    <a:pt x="2775" y="2359"/>
                    <a:pt x="2780" y="2356"/>
                  </a:cubicBezTo>
                  <a:cubicBezTo>
                    <a:pt x="2804" y="2342"/>
                    <a:pt x="2830" y="2328"/>
                    <a:pt x="2857" y="2314"/>
                  </a:cubicBezTo>
                  <a:cubicBezTo>
                    <a:pt x="2874" y="2305"/>
                    <a:pt x="2892" y="2296"/>
                    <a:pt x="2911" y="2288"/>
                  </a:cubicBezTo>
                  <a:cubicBezTo>
                    <a:pt x="2915" y="2286"/>
                    <a:pt x="2920" y="2284"/>
                    <a:pt x="2924" y="2282"/>
                  </a:cubicBezTo>
                  <a:cubicBezTo>
                    <a:pt x="3004" y="2247"/>
                    <a:pt x="3088" y="2220"/>
                    <a:pt x="3177" y="2200"/>
                  </a:cubicBezTo>
                  <a:cubicBezTo>
                    <a:pt x="3322" y="2166"/>
                    <a:pt x="3481" y="2146"/>
                    <a:pt x="3650" y="2146"/>
                  </a:cubicBezTo>
                  <a:cubicBezTo>
                    <a:pt x="3817" y="2146"/>
                    <a:pt x="3977" y="2166"/>
                    <a:pt x="4121" y="2200"/>
                  </a:cubicBezTo>
                  <a:cubicBezTo>
                    <a:pt x="4393" y="2254"/>
                    <a:pt x="4661" y="2362"/>
                    <a:pt x="4923" y="2528"/>
                  </a:cubicBezTo>
                  <a:cubicBezTo>
                    <a:pt x="5301" y="2767"/>
                    <a:pt x="5679" y="3102"/>
                    <a:pt x="5948" y="3451"/>
                  </a:cubicBezTo>
                  <a:cubicBezTo>
                    <a:pt x="5969" y="3480"/>
                    <a:pt x="5969" y="3480"/>
                    <a:pt x="5969" y="3480"/>
                  </a:cubicBezTo>
                  <a:cubicBezTo>
                    <a:pt x="5874" y="3480"/>
                    <a:pt x="5874" y="3480"/>
                    <a:pt x="5874" y="3480"/>
                  </a:cubicBezTo>
                  <a:cubicBezTo>
                    <a:pt x="5802" y="3480"/>
                    <a:pt x="5802" y="3480"/>
                    <a:pt x="5802" y="3480"/>
                  </a:cubicBezTo>
                  <a:cubicBezTo>
                    <a:pt x="3617" y="3480"/>
                    <a:pt x="3617" y="3480"/>
                    <a:pt x="3617" y="3480"/>
                  </a:cubicBezTo>
                  <a:cubicBezTo>
                    <a:pt x="3611" y="3480"/>
                    <a:pt x="3607" y="3481"/>
                    <a:pt x="3602" y="3481"/>
                  </a:cubicBezTo>
                  <a:cubicBezTo>
                    <a:pt x="3450" y="3481"/>
                    <a:pt x="3450" y="3481"/>
                    <a:pt x="3450" y="3481"/>
                  </a:cubicBezTo>
                  <a:cubicBezTo>
                    <a:pt x="3298" y="3481"/>
                    <a:pt x="3223" y="3546"/>
                    <a:pt x="3223" y="3678"/>
                  </a:cubicBezTo>
                  <a:cubicBezTo>
                    <a:pt x="3223" y="3938"/>
                    <a:pt x="3262" y="4107"/>
                    <a:pt x="3365" y="4319"/>
                  </a:cubicBezTo>
                  <a:cubicBezTo>
                    <a:pt x="3467" y="4531"/>
                    <a:pt x="3953" y="5272"/>
                    <a:pt x="4944" y="5272"/>
                  </a:cubicBezTo>
                  <a:cubicBezTo>
                    <a:pt x="5092" y="5272"/>
                    <a:pt x="5092" y="5272"/>
                    <a:pt x="5092" y="5272"/>
                  </a:cubicBezTo>
                  <a:cubicBezTo>
                    <a:pt x="5099" y="5272"/>
                    <a:pt x="5106" y="5272"/>
                    <a:pt x="5114" y="5272"/>
                  </a:cubicBezTo>
                  <a:cubicBezTo>
                    <a:pt x="7290" y="5272"/>
                    <a:pt x="7290" y="5272"/>
                    <a:pt x="7290" y="5272"/>
                  </a:cubicBezTo>
                  <a:cubicBezTo>
                    <a:pt x="7700" y="5272"/>
                    <a:pt x="7984" y="5164"/>
                    <a:pt x="8140" y="4945"/>
                  </a:cubicBezTo>
                  <a:cubicBezTo>
                    <a:pt x="8297" y="4727"/>
                    <a:pt x="8342" y="4540"/>
                    <a:pt x="8342" y="4245"/>
                  </a:cubicBezTo>
                  <a:cubicBezTo>
                    <a:pt x="8342" y="3766"/>
                    <a:pt x="8215" y="3296"/>
                    <a:pt x="7961" y="2790"/>
                  </a:cubicBezTo>
                  <a:cubicBezTo>
                    <a:pt x="7708" y="2282"/>
                    <a:pt x="7364" y="1822"/>
                    <a:pt x="6933" y="1407"/>
                  </a:cubicBezTo>
                  <a:cubicBezTo>
                    <a:pt x="6501" y="993"/>
                    <a:pt x="5999" y="655"/>
                    <a:pt x="5426" y="394"/>
                  </a:cubicBezTo>
                  <a:cubicBezTo>
                    <a:pt x="4854" y="132"/>
                    <a:pt x="4255" y="0"/>
                    <a:pt x="3629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65" y="0"/>
                    <a:pt x="0" y="77"/>
                    <a:pt x="0" y="230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4259"/>
                    <a:pt x="124" y="4867"/>
                    <a:pt x="373" y="5439"/>
                  </a:cubicBezTo>
                  <a:cubicBezTo>
                    <a:pt x="621" y="6012"/>
                    <a:pt x="959" y="6513"/>
                    <a:pt x="1385" y="6944"/>
                  </a:cubicBezTo>
                  <a:cubicBezTo>
                    <a:pt x="1812" y="7375"/>
                    <a:pt x="2308" y="7715"/>
                    <a:pt x="2875" y="7966"/>
                  </a:cubicBezTo>
                  <a:cubicBezTo>
                    <a:pt x="3443" y="8217"/>
                    <a:pt x="4050" y="8342"/>
                    <a:pt x="4698" y="8342"/>
                  </a:cubicBezTo>
                  <a:cubicBezTo>
                    <a:pt x="8115" y="8342"/>
                    <a:pt x="8115" y="8342"/>
                    <a:pt x="8115" y="8342"/>
                  </a:cubicBezTo>
                  <a:cubicBezTo>
                    <a:pt x="8266" y="8342"/>
                    <a:pt x="8342" y="8276"/>
                    <a:pt x="8342" y="8146"/>
                  </a:cubicBezTo>
                  <a:moveTo>
                    <a:pt x="18183" y="8116"/>
                  </a:moveTo>
                  <a:cubicBezTo>
                    <a:pt x="18183" y="8095"/>
                    <a:pt x="18183" y="8095"/>
                    <a:pt x="18183" y="8095"/>
                  </a:cubicBezTo>
                  <a:cubicBezTo>
                    <a:pt x="18183" y="7537"/>
                    <a:pt x="18183" y="7537"/>
                    <a:pt x="18183" y="7537"/>
                  </a:cubicBezTo>
                  <a:cubicBezTo>
                    <a:pt x="18183" y="7446"/>
                    <a:pt x="18114" y="7355"/>
                    <a:pt x="18053" y="7331"/>
                  </a:cubicBezTo>
                  <a:cubicBezTo>
                    <a:pt x="18051" y="7330"/>
                    <a:pt x="17612" y="7209"/>
                    <a:pt x="16745" y="6522"/>
                  </a:cubicBezTo>
                  <a:cubicBezTo>
                    <a:pt x="16295" y="6166"/>
                    <a:pt x="15962" y="5905"/>
                    <a:pt x="15820" y="5792"/>
                  </a:cubicBezTo>
                  <a:cubicBezTo>
                    <a:pt x="15980" y="5689"/>
                    <a:pt x="16507" y="5479"/>
                    <a:pt x="16985" y="4932"/>
                  </a:cubicBezTo>
                  <a:cubicBezTo>
                    <a:pt x="17281" y="4592"/>
                    <a:pt x="17442" y="4166"/>
                    <a:pt x="17442" y="3632"/>
                  </a:cubicBezTo>
                  <a:cubicBezTo>
                    <a:pt x="17442" y="3130"/>
                    <a:pt x="17297" y="2658"/>
                    <a:pt x="17009" y="2216"/>
                  </a:cubicBezTo>
                  <a:cubicBezTo>
                    <a:pt x="16720" y="1775"/>
                    <a:pt x="16345" y="1390"/>
                    <a:pt x="15885" y="1063"/>
                  </a:cubicBezTo>
                  <a:cubicBezTo>
                    <a:pt x="15426" y="736"/>
                    <a:pt x="14909" y="478"/>
                    <a:pt x="14338" y="287"/>
                  </a:cubicBezTo>
                  <a:cubicBezTo>
                    <a:pt x="13765" y="96"/>
                    <a:pt x="13201" y="0"/>
                    <a:pt x="12645" y="0"/>
                  </a:cubicBezTo>
                  <a:cubicBezTo>
                    <a:pt x="9292" y="0"/>
                    <a:pt x="9292" y="0"/>
                    <a:pt x="9292" y="0"/>
                  </a:cubicBezTo>
                  <a:cubicBezTo>
                    <a:pt x="9164" y="0"/>
                    <a:pt x="9100" y="77"/>
                    <a:pt x="9100" y="229"/>
                  </a:cubicBezTo>
                  <a:cubicBezTo>
                    <a:pt x="9100" y="5836"/>
                    <a:pt x="9100" y="5836"/>
                    <a:pt x="9100" y="5836"/>
                  </a:cubicBezTo>
                  <a:cubicBezTo>
                    <a:pt x="9100" y="7089"/>
                    <a:pt x="9100" y="7089"/>
                    <a:pt x="9100" y="7089"/>
                  </a:cubicBezTo>
                  <a:cubicBezTo>
                    <a:pt x="9100" y="7522"/>
                    <a:pt x="9100" y="7522"/>
                    <a:pt x="9100" y="7522"/>
                  </a:cubicBezTo>
                  <a:cubicBezTo>
                    <a:pt x="9100" y="8082"/>
                    <a:pt x="9100" y="8082"/>
                    <a:pt x="9100" y="8082"/>
                  </a:cubicBezTo>
                  <a:cubicBezTo>
                    <a:pt x="9100" y="8162"/>
                    <a:pt x="9100" y="8247"/>
                    <a:pt x="9179" y="8290"/>
                  </a:cubicBezTo>
                  <a:cubicBezTo>
                    <a:pt x="9285" y="8345"/>
                    <a:pt x="9529" y="8342"/>
                    <a:pt x="9662" y="8342"/>
                  </a:cubicBezTo>
                  <a:cubicBezTo>
                    <a:pt x="9853" y="8342"/>
                    <a:pt x="10047" y="8331"/>
                    <a:pt x="10232" y="8273"/>
                  </a:cubicBezTo>
                  <a:cubicBezTo>
                    <a:pt x="10520" y="8179"/>
                    <a:pt x="10766" y="7980"/>
                    <a:pt x="10948" y="7737"/>
                  </a:cubicBezTo>
                  <a:cubicBezTo>
                    <a:pt x="11267" y="7317"/>
                    <a:pt x="11346" y="6841"/>
                    <a:pt x="11346" y="6328"/>
                  </a:cubicBezTo>
                  <a:cubicBezTo>
                    <a:pt x="11346" y="6280"/>
                    <a:pt x="11345" y="6190"/>
                    <a:pt x="11344" y="6101"/>
                  </a:cubicBezTo>
                  <a:cubicBezTo>
                    <a:pt x="11344" y="6098"/>
                    <a:pt x="11346" y="6097"/>
                    <a:pt x="11346" y="6095"/>
                  </a:cubicBezTo>
                  <a:cubicBezTo>
                    <a:pt x="11346" y="2909"/>
                    <a:pt x="11346" y="2909"/>
                    <a:pt x="11346" y="2909"/>
                  </a:cubicBezTo>
                  <a:cubicBezTo>
                    <a:pt x="11346" y="2825"/>
                    <a:pt x="11358" y="2748"/>
                    <a:pt x="11379" y="2676"/>
                  </a:cubicBezTo>
                  <a:cubicBezTo>
                    <a:pt x="11380" y="2669"/>
                    <a:pt x="11383" y="2662"/>
                    <a:pt x="11385" y="2655"/>
                  </a:cubicBezTo>
                  <a:cubicBezTo>
                    <a:pt x="11390" y="2637"/>
                    <a:pt x="11397" y="2619"/>
                    <a:pt x="11404" y="2602"/>
                  </a:cubicBezTo>
                  <a:cubicBezTo>
                    <a:pt x="11413" y="2578"/>
                    <a:pt x="11424" y="2556"/>
                    <a:pt x="11436" y="2533"/>
                  </a:cubicBezTo>
                  <a:cubicBezTo>
                    <a:pt x="11436" y="2533"/>
                    <a:pt x="11436" y="2532"/>
                    <a:pt x="11436" y="2532"/>
                  </a:cubicBezTo>
                  <a:cubicBezTo>
                    <a:pt x="11693" y="2061"/>
                    <a:pt x="12570" y="1876"/>
                    <a:pt x="13515" y="2115"/>
                  </a:cubicBezTo>
                  <a:cubicBezTo>
                    <a:pt x="14775" y="2433"/>
                    <a:pt x="15147" y="3302"/>
                    <a:pt x="15015" y="3676"/>
                  </a:cubicBezTo>
                  <a:cubicBezTo>
                    <a:pt x="14871" y="4080"/>
                    <a:pt x="14417" y="4334"/>
                    <a:pt x="13848" y="4334"/>
                  </a:cubicBezTo>
                  <a:cubicBezTo>
                    <a:pt x="13577" y="4334"/>
                    <a:pt x="13299" y="4285"/>
                    <a:pt x="13012" y="4194"/>
                  </a:cubicBezTo>
                  <a:cubicBezTo>
                    <a:pt x="13003" y="4192"/>
                    <a:pt x="12993" y="4190"/>
                    <a:pt x="12983" y="4188"/>
                  </a:cubicBezTo>
                  <a:cubicBezTo>
                    <a:pt x="12820" y="4146"/>
                    <a:pt x="12666" y="4093"/>
                    <a:pt x="12520" y="4032"/>
                  </a:cubicBezTo>
                  <a:cubicBezTo>
                    <a:pt x="12472" y="4018"/>
                    <a:pt x="12427" y="4009"/>
                    <a:pt x="12389" y="4009"/>
                  </a:cubicBezTo>
                  <a:cubicBezTo>
                    <a:pt x="12292" y="4009"/>
                    <a:pt x="12245" y="4085"/>
                    <a:pt x="12245" y="4238"/>
                  </a:cubicBezTo>
                  <a:cubicBezTo>
                    <a:pt x="12245" y="4740"/>
                    <a:pt x="12245" y="4740"/>
                    <a:pt x="12245" y="4740"/>
                  </a:cubicBezTo>
                  <a:cubicBezTo>
                    <a:pt x="12245" y="5128"/>
                    <a:pt x="12245" y="5128"/>
                    <a:pt x="12245" y="5128"/>
                  </a:cubicBezTo>
                  <a:cubicBezTo>
                    <a:pt x="12244" y="5128"/>
                    <a:pt x="12244" y="5128"/>
                    <a:pt x="12244" y="5128"/>
                  </a:cubicBezTo>
                  <a:cubicBezTo>
                    <a:pt x="12244" y="5129"/>
                    <a:pt x="12245" y="5130"/>
                    <a:pt x="12245" y="5131"/>
                  </a:cubicBezTo>
                  <a:cubicBezTo>
                    <a:pt x="12245" y="5439"/>
                    <a:pt x="12367" y="5711"/>
                    <a:pt x="12552" y="5875"/>
                  </a:cubicBezTo>
                  <a:cubicBezTo>
                    <a:pt x="12560" y="5882"/>
                    <a:pt x="15206" y="7967"/>
                    <a:pt x="15206" y="7967"/>
                  </a:cubicBezTo>
                  <a:cubicBezTo>
                    <a:pt x="15308" y="8048"/>
                    <a:pt x="15308" y="8048"/>
                    <a:pt x="15308" y="8048"/>
                  </a:cubicBezTo>
                  <a:cubicBezTo>
                    <a:pt x="15575" y="8244"/>
                    <a:pt x="15864" y="8342"/>
                    <a:pt x="16174" y="8342"/>
                  </a:cubicBezTo>
                  <a:cubicBezTo>
                    <a:pt x="17991" y="8345"/>
                    <a:pt x="17991" y="8345"/>
                    <a:pt x="17991" y="8345"/>
                  </a:cubicBezTo>
                  <a:cubicBezTo>
                    <a:pt x="18120" y="8345"/>
                    <a:pt x="18183" y="8269"/>
                    <a:pt x="18183" y="8116"/>
                  </a:cubicBezTo>
                  <a:moveTo>
                    <a:pt x="26216" y="6446"/>
                  </a:moveTo>
                  <a:cubicBezTo>
                    <a:pt x="26399" y="6028"/>
                    <a:pt x="26507" y="5575"/>
                    <a:pt x="26540" y="5085"/>
                  </a:cubicBezTo>
                  <a:cubicBezTo>
                    <a:pt x="26551" y="4934"/>
                    <a:pt x="26491" y="4857"/>
                    <a:pt x="26362" y="4857"/>
                  </a:cubicBezTo>
                  <a:cubicBezTo>
                    <a:pt x="25098" y="4857"/>
                    <a:pt x="25098" y="4857"/>
                    <a:pt x="25098" y="4857"/>
                  </a:cubicBezTo>
                  <a:cubicBezTo>
                    <a:pt x="24634" y="4857"/>
                    <a:pt x="24332" y="5058"/>
                    <a:pt x="24192" y="5460"/>
                  </a:cubicBezTo>
                  <a:cubicBezTo>
                    <a:pt x="24106" y="5721"/>
                    <a:pt x="23962" y="5930"/>
                    <a:pt x="23763" y="6088"/>
                  </a:cubicBezTo>
                  <a:cubicBezTo>
                    <a:pt x="23562" y="6245"/>
                    <a:pt x="23307" y="6324"/>
                    <a:pt x="22994" y="6324"/>
                  </a:cubicBezTo>
                  <a:cubicBezTo>
                    <a:pt x="22702" y="6324"/>
                    <a:pt x="22405" y="6240"/>
                    <a:pt x="22103" y="6071"/>
                  </a:cubicBezTo>
                  <a:cubicBezTo>
                    <a:pt x="21800" y="5903"/>
                    <a:pt x="21528" y="5686"/>
                    <a:pt x="21285" y="5419"/>
                  </a:cubicBezTo>
                  <a:cubicBezTo>
                    <a:pt x="21042" y="5153"/>
                    <a:pt x="20845" y="4854"/>
                    <a:pt x="20694" y="4523"/>
                  </a:cubicBezTo>
                  <a:cubicBezTo>
                    <a:pt x="20543" y="4191"/>
                    <a:pt x="20467" y="3863"/>
                    <a:pt x="20467" y="3537"/>
                  </a:cubicBezTo>
                  <a:cubicBezTo>
                    <a:pt x="20467" y="3124"/>
                    <a:pt x="20591" y="2790"/>
                    <a:pt x="20839" y="2535"/>
                  </a:cubicBezTo>
                  <a:cubicBezTo>
                    <a:pt x="21088" y="2280"/>
                    <a:pt x="21401" y="2152"/>
                    <a:pt x="21779" y="2152"/>
                  </a:cubicBezTo>
                  <a:cubicBezTo>
                    <a:pt x="22210" y="2152"/>
                    <a:pt x="22637" y="2310"/>
                    <a:pt x="23058" y="2625"/>
                  </a:cubicBezTo>
                  <a:cubicBezTo>
                    <a:pt x="23231" y="2755"/>
                    <a:pt x="23414" y="2820"/>
                    <a:pt x="23609" y="2820"/>
                  </a:cubicBezTo>
                  <a:cubicBezTo>
                    <a:pt x="23803" y="2820"/>
                    <a:pt x="24008" y="2712"/>
                    <a:pt x="24224" y="2494"/>
                  </a:cubicBezTo>
                  <a:cubicBezTo>
                    <a:pt x="25083" y="1646"/>
                    <a:pt x="25083" y="1646"/>
                    <a:pt x="25083" y="1646"/>
                  </a:cubicBezTo>
                  <a:cubicBezTo>
                    <a:pt x="25136" y="1593"/>
                    <a:pt x="25155" y="1544"/>
                    <a:pt x="25139" y="1500"/>
                  </a:cubicBezTo>
                  <a:cubicBezTo>
                    <a:pt x="25123" y="1457"/>
                    <a:pt x="25088" y="1407"/>
                    <a:pt x="25034" y="1353"/>
                  </a:cubicBezTo>
                  <a:cubicBezTo>
                    <a:pt x="24570" y="929"/>
                    <a:pt x="24063" y="598"/>
                    <a:pt x="23512" y="359"/>
                  </a:cubicBezTo>
                  <a:cubicBezTo>
                    <a:pt x="22961" y="121"/>
                    <a:pt x="22383" y="0"/>
                    <a:pt x="21779" y="0"/>
                  </a:cubicBezTo>
                  <a:cubicBezTo>
                    <a:pt x="18394" y="0"/>
                    <a:pt x="18394" y="0"/>
                    <a:pt x="18394" y="0"/>
                  </a:cubicBezTo>
                  <a:cubicBezTo>
                    <a:pt x="18265" y="0"/>
                    <a:pt x="18200" y="77"/>
                    <a:pt x="18200" y="229"/>
                  </a:cubicBezTo>
                  <a:cubicBezTo>
                    <a:pt x="18200" y="3602"/>
                    <a:pt x="18200" y="3602"/>
                    <a:pt x="18200" y="3602"/>
                  </a:cubicBezTo>
                  <a:cubicBezTo>
                    <a:pt x="18200" y="4254"/>
                    <a:pt x="18332" y="4874"/>
                    <a:pt x="18597" y="5460"/>
                  </a:cubicBezTo>
                  <a:cubicBezTo>
                    <a:pt x="18861" y="6047"/>
                    <a:pt x="19217" y="6563"/>
                    <a:pt x="19665" y="7009"/>
                  </a:cubicBezTo>
                  <a:cubicBezTo>
                    <a:pt x="20114" y="7454"/>
                    <a:pt x="20626" y="7810"/>
                    <a:pt x="21204" y="8076"/>
                  </a:cubicBezTo>
                  <a:cubicBezTo>
                    <a:pt x="21781" y="8342"/>
                    <a:pt x="22378" y="8475"/>
                    <a:pt x="22994" y="8475"/>
                  </a:cubicBezTo>
                  <a:cubicBezTo>
                    <a:pt x="23490" y="8475"/>
                    <a:pt x="23949" y="8391"/>
                    <a:pt x="24370" y="8222"/>
                  </a:cubicBezTo>
                  <a:cubicBezTo>
                    <a:pt x="24791" y="8054"/>
                    <a:pt x="25158" y="7821"/>
                    <a:pt x="25471" y="7522"/>
                  </a:cubicBezTo>
                  <a:cubicBezTo>
                    <a:pt x="25784" y="7223"/>
                    <a:pt x="26033" y="6865"/>
                    <a:pt x="26216" y="6446"/>
                  </a:cubicBezTo>
                  <a:moveTo>
                    <a:pt x="35641" y="8152"/>
                  </a:moveTo>
                  <a:cubicBezTo>
                    <a:pt x="35641" y="7292"/>
                    <a:pt x="35641" y="7292"/>
                    <a:pt x="35641" y="7292"/>
                  </a:cubicBezTo>
                  <a:cubicBezTo>
                    <a:pt x="35641" y="7292"/>
                    <a:pt x="35641" y="7292"/>
                    <a:pt x="35641" y="7292"/>
                  </a:cubicBezTo>
                  <a:cubicBezTo>
                    <a:pt x="35640" y="6697"/>
                    <a:pt x="35288" y="6134"/>
                    <a:pt x="34704" y="5892"/>
                  </a:cubicBezTo>
                  <a:cubicBezTo>
                    <a:pt x="34198" y="5682"/>
                    <a:pt x="34198" y="5682"/>
                    <a:pt x="34198" y="5682"/>
                  </a:cubicBezTo>
                  <a:cubicBezTo>
                    <a:pt x="33773" y="5525"/>
                    <a:pt x="33307" y="5214"/>
                    <a:pt x="33069" y="4988"/>
                  </a:cubicBezTo>
                  <a:cubicBezTo>
                    <a:pt x="33069" y="4988"/>
                    <a:pt x="32601" y="4430"/>
                    <a:pt x="33145" y="3887"/>
                  </a:cubicBezTo>
                  <a:cubicBezTo>
                    <a:pt x="34209" y="2817"/>
                    <a:pt x="34209" y="2817"/>
                    <a:pt x="34209" y="2817"/>
                  </a:cubicBezTo>
                  <a:cubicBezTo>
                    <a:pt x="35220" y="1805"/>
                    <a:pt x="35220" y="1805"/>
                    <a:pt x="35220" y="1805"/>
                  </a:cubicBezTo>
                  <a:cubicBezTo>
                    <a:pt x="35493" y="1519"/>
                    <a:pt x="35631" y="1153"/>
                    <a:pt x="35637" y="784"/>
                  </a:cubicBezTo>
                  <a:cubicBezTo>
                    <a:pt x="35638" y="759"/>
                    <a:pt x="35638" y="759"/>
                    <a:pt x="35638" y="759"/>
                  </a:cubicBezTo>
                  <a:cubicBezTo>
                    <a:pt x="35639" y="759"/>
                    <a:pt x="35639" y="759"/>
                    <a:pt x="35639" y="759"/>
                  </a:cubicBezTo>
                  <a:cubicBezTo>
                    <a:pt x="35639" y="757"/>
                    <a:pt x="35639" y="755"/>
                    <a:pt x="35639" y="753"/>
                  </a:cubicBezTo>
                  <a:cubicBezTo>
                    <a:pt x="35633" y="524"/>
                    <a:pt x="35566" y="342"/>
                    <a:pt x="35435" y="209"/>
                  </a:cubicBezTo>
                  <a:cubicBezTo>
                    <a:pt x="35302" y="75"/>
                    <a:pt x="35120" y="7"/>
                    <a:pt x="34889" y="2"/>
                  </a:cubicBezTo>
                  <a:cubicBezTo>
                    <a:pt x="34881" y="2"/>
                    <a:pt x="34873" y="0"/>
                    <a:pt x="34865" y="0"/>
                  </a:cubicBezTo>
                  <a:cubicBezTo>
                    <a:pt x="34562" y="0"/>
                    <a:pt x="34562" y="0"/>
                    <a:pt x="34562" y="0"/>
                  </a:cubicBezTo>
                  <a:cubicBezTo>
                    <a:pt x="34016" y="13"/>
                    <a:pt x="33541" y="250"/>
                    <a:pt x="33196" y="592"/>
                  </a:cubicBezTo>
                  <a:cubicBezTo>
                    <a:pt x="33182" y="606"/>
                    <a:pt x="31828" y="1964"/>
                    <a:pt x="31470" y="2323"/>
                  </a:cubicBezTo>
                  <a:cubicBezTo>
                    <a:pt x="31488" y="2321"/>
                    <a:pt x="31488" y="2321"/>
                    <a:pt x="31488" y="2321"/>
                  </a:cubicBezTo>
                  <a:cubicBezTo>
                    <a:pt x="29574" y="4234"/>
                    <a:pt x="29574" y="4234"/>
                    <a:pt x="29574" y="4234"/>
                  </a:cubicBezTo>
                  <a:cubicBezTo>
                    <a:pt x="29574" y="4234"/>
                    <a:pt x="29572" y="1232"/>
                    <a:pt x="29572" y="1229"/>
                  </a:cubicBezTo>
                  <a:cubicBezTo>
                    <a:pt x="29572" y="550"/>
                    <a:pt x="29022" y="0"/>
                    <a:pt x="28344" y="0"/>
                  </a:cubicBezTo>
                  <a:cubicBezTo>
                    <a:pt x="28344" y="0"/>
                    <a:pt x="27833" y="1"/>
                    <a:pt x="27813" y="1"/>
                  </a:cubicBezTo>
                  <a:cubicBezTo>
                    <a:pt x="27675" y="1"/>
                    <a:pt x="27474" y="4"/>
                    <a:pt x="27379" y="53"/>
                  </a:cubicBezTo>
                  <a:cubicBezTo>
                    <a:pt x="27299" y="96"/>
                    <a:pt x="27300" y="181"/>
                    <a:pt x="27300" y="261"/>
                  </a:cubicBezTo>
                  <a:cubicBezTo>
                    <a:pt x="27300" y="8152"/>
                    <a:pt x="27300" y="8152"/>
                    <a:pt x="27300" y="8152"/>
                  </a:cubicBezTo>
                  <a:cubicBezTo>
                    <a:pt x="27300" y="8257"/>
                    <a:pt x="27384" y="8342"/>
                    <a:pt x="27489" y="8342"/>
                  </a:cubicBezTo>
                  <a:cubicBezTo>
                    <a:pt x="27491" y="8341"/>
                    <a:pt x="27491" y="8341"/>
                    <a:pt x="27491" y="8341"/>
                  </a:cubicBezTo>
                  <a:cubicBezTo>
                    <a:pt x="27489" y="8345"/>
                    <a:pt x="27489" y="8345"/>
                    <a:pt x="27489" y="8345"/>
                  </a:cubicBezTo>
                  <a:cubicBezTo>
                    <a:pt x="27910" y="8345"/>
                    <a:pt x="27910" y="8345"/>
                    <a:pt x="27910" y="8345"/>
                  </a:cubicBezTo>
                  <a:cubicBezTo>
                    <a:pt x="28456" y="8332"/>
                    <a:pt x="28931" y="8095"/>
                    <a:pt x="29275" y="7752"/>
                  </a:cubicBezTo>
                  <a:cubicBezTo>
                    <a:pt x="29281" y="7747"/>
                    <a:pt x="29518" y="7510"/>
                    <a:pt x="29817" y="7209"/>
                  </a:cubicBezTo>
                  <a:cubicBezTo>
                    <a:pt x="30023" y="7004"/>
                    <a:pt x="30306" y="6876"/>
                    <a:pt x="30620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1018" y="6876"/>
                    <a:pt x="31395" y="6966"/>
                    <a:pt x="31733" y="7123"/>
                  </a:cubicBezTo>
                  <a:cubicBezTo>
                    <a:pt x="34067" y="8091"/>
                    <a:pt x="34067" y="8091"/>
                    <a:pt x="34067" y="8091"/>
                  </a:cubicBezTo>
                  <a:cubicBezTo>
                    <a:pt x="34067" y="8091"/>
                    <a:pt x="34633" y="8345"/>
                    <a:pt x="35108" y="8345"/>
                  </a:cubicBezTo>
                  <a:cubicBezTo>
                    <a:pt x="35451" y="8345"/>
                    <a:pt x="35451" y="8345"/>
                    <a:pt x="35451" y="8345"/>
                  </a:cubicBezTo>
                  <a:cubicBezTo>
                    <a:pt x="35450" y="8341"/>
                    <a:pt x="35450" y="8341"/>
                    <a:pt x="35450" y="8341"/>
                  </a:cubicBezTo>
                  <a:cubicBezTo>
                    <a:pt x="35451" y="8342"/>
                    <a:pt x="35451" y="8342"/>
                    <a:pt x="35451" y="8342"/>
                  </a:cubicBezTo>
                  <a:cubicBezTo>
                    <a:pt x="35556" y="8342"/>
                    <a:pt x="35641" y="8257"/>
                    <a:pt x="35641" y="81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pic>
        <p:nvPicPr>
          <p:cNvPr id="15" name="Grafik 14">
            <a:extLst>
              <a:ext uri="{FF2B5EF4-FFF2-40B4-BE49-F238E27FC236}">
                <a16:creationId xmlns="" xmlns:a16="http://schemas.microsoft.com/office/drawing/2014/main" id="{5A8DC1C2-5F75-41D7-8AFC-C5A142A5D1C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3" y="5342539"/>
            <a:ext cx="1895982" cy="125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4339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DDBDB039-0CA7-4FA8-9C75-5FECB6CDEBEE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Text Placeholder 12">
            <a:extLst>
              <a:ext uri="{FF2B5EF4-FFF2-40B4-BE49-F238E27FC236}">
                <a16:creationId xmlns="" xmlns:a16="http://schemas.microsoft.com/office/drawing/2014/main" id="{9FB7EC5E-A7E9-431E-BC77-1A0B1DD183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463654" y="3597205"/>
            <a:ext cx="4212802" cy="5762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aseline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Name</a:t>
            </a:r>
            <a:br>
              <a:rPr lang="en-US" noProof="0" dirty="0"/>
            </a:br>
            <a:r>
              <a:rPr lang="en-US" noProof="0" dirty="0"/>
              <a:t>Place, Date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="" xmlns:a16="http://schemas.microsoft.com/office/drawing/2014/main" id="{840FBDE2-BCE2-427F-8571-D9E79F8793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4464061" y="2877197"/>
            <a:ext cx="4212391" cy="5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buNone/>
              <a:defRPr sz="1200" b="1" i="0" baseline="0">
                <a:solidFill>
                  <a:schemeClr val="accent1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2pPr>
            <a:lvl3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3pPr>
            <a:lvl4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5pPr>
            <a:lvl6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6pPr>
            <a:lvl7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7pPr>
            <a:lvl8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8pPr>
            <a:lvl9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Subtitle and other information of this presentation</a:t>
            </a:r>
            <a:endParaRPr lang="en-US" dirty="0"/>
          </a:p>
          <a:p>
            <a:pPr lvl="0"/>
            <a:endParaRPr lang="en-US" noProof="0" dirty="0"/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31729A71-422A-4929-A96B-1354F19913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4464061" y="1484784"/>
            <a:ext cx="4212391" cy="1249282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3000" b="0" cap="none" baseline="0">
                <a:solidFill>
                  <a:schemeClr val="accent1"/>
                </a:solidFill>
                <a:latin typeface="Merck" panose="04040805020F02020302" pitchFamily="8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</a:p>
        </p:txBody>
      </p:sp>
      <p:grpSp>
        <p:nvGrpSpPr>
          <p:cNvPr id="15" name="Logo Merck">
            <a:extLst>
              <a:ext uri="{FF2B5EF4-FFF2-40B4-BE49-F238E27FC236}">
                <a16:creationId xmlns="" xmlns:a16="http://schemas.microsoft.com/office/drawing/2014/main" id="{88F44305-C7C4-4DA1-A8CB-EF17D89CEF56}"/>
              </a:ext>
            </a:extLst>
          </p:cNvPr>
          <p:cNvGrpSpPr>
            <a:grpSpLocks noChangeAspect="1"/>
          </p:cNvGrpSpPr>
          <p:nvPr userDrawn="1"/>
        </p:nvGrpSpPr>
        <p:grpSpPr bwMode="gray">
          <a:xfrm>
            <a:off x="7152018" y="6170950"/>
            <a:ext cx="1686456" cy="354050"/>
            <a:chOff x="396364" y="7173520"/>
            <a:chExt cx="1871956" cy="294745"/>
          </a:xfrm>
          <a:solidFill>
            <a:schemeClr val="tx2"/>
          </a:solidFill>
        </p:grpSpPr>
        <p:sp>
          <p:nvSpPr>
            <p:cNvPr id="16" name="Freeform 5">
              <a:extLst>
                <a:ext uri="{FF2B5EF4-FFF2-40B4-BE49-F238E27FC236}">
                  <a16:creationId xmlns="" xmlns:a16="http://schemas.microsoft.com/office/drawing/2014/main" id="{FC399BD6-BD3D-440C-854C-C13F7F76E41E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396364" y="7173594"/>
              <a:ext cx="606328" cy="290506"/>
            </a:xfrm>
            <a:custGeom>
              <a:avLst/>
              <a:gdLst>
                <a:gd name="T0" fmla="*/ 17439 w 17439"/>
                <a:gd name="T1" fmla="*/ 1228 h 8353"/>
                <a:gd name="T2" fmla="*/ 16211 w 17439"/>
                <a:gd name="T3" fmla="*/ 0 h 8353"/>
                <a:gd name="T4" fmla="*/ 14912 w 17439"/>
                <a:gd name="T5" fmla="*/ 0 h 8353"/>
                <a:gd name="T6" fmla="*/ 14911 w 17439"/>
                <a:gd name="T7" fmla="*/ 0 h 8353"/>
                <a:gd name="T8" fmla="*/ 14911 w 17439"/>
                <a:gd name="T9" fmla="*/ 0 h 8353"/>
                <a:gd name="T10" fmla="*/ 14910 w 17439"/>
                <a:gd name="T11" fmla="*/ 0 h 8353"/>
                <a:gd name="T12" fmla="*/ 14742 w 17439"/>
                <a:gd name="T13" fmla="*/ 67 h 8353"/>
                <a:gd name="T14" fmla="*/ 14742 w 17439"/>
                <a:gd name="T15" fmla="*/ 65 h 8353"/>
                <a:gd name="T16" fmla="*/ 12136 w 17439"/>
                <a:gd name="T17" fmla="*/ 2515 h 8353"/>
                <a:gd name="T18" fmla="*/ 12135 w 17439"/>
                <a:gd name="T19" fmla="*/ 2515 h 8353"/>
                <a:gd name="T20" fmla="*/ 8719 w 17439"/>
                <a:gd name="T21" fmla="*/ 3825 h 8353"/>
                <a:gd name="T22" fmla="*/ 5193 w 17439"/>
                <a:gd name="T23" fmla="*/ 2409 h 8353"/>
                <a:gd name="T24" fmla="*/ 3259 w 17439"/>
                <a:gd name="T25" fmla="*/ 592 h 8353"/>
                <a:gd name="T26" fmla="*/ 1802 w 17439"/>
                <a:gd name="T27" fmla="*/ 0 h 8353"/>
                <a:gd name="T28" fmla="*/ 246 w 17439"/>
                <a:gd name="T29" fmla="*/ 0 h 8353"/>
                <a:gd name="T30" fmla="*/ 0 w 17439"/>
                <a:gd name="T31" fmla="*/ 245 h 8353"/>
                <a:gd name="T32" fmla="*/ 0 w 17439"/>
                <a:gd name="T33" fmla="*/ 7122 h 8353"/>
                <a:gd name="T34" fmla="*/ 1228 w 17439"/>
                <a:gd name="T35" fmla="*/ 8350 h 8353"/>
                <a:gd name="T36" fmla="*/ 1703 w 17439"/>
                <a:gd name="T37" fmla="*/ 8349 h 8353"/>
                <a:gd name="T38" fmla="*/ 2192 w 17439"/>
                <a:gd name="T39" fmla="*/ 8298 h 8353"/>
                <a:gd name="T40" fmla="*/ 2272 w 17439"/>
                <a:gd name="T41" fmla="*/ 8090 h 8353"/>
                <a:gd name="T42" fmla="*/ 2272 w 17439"/>
                <a:gd name="T43" fmla="*/ 5656 h 8353"/>
                <a:gd name="T44" fmla="*/ 3423 w 17439"/>
                <a:gd name="T45" fmla="*/ 4490 h 8353"/>
                <a:gd name="T46" fmla="*/ 6193 w 17439"/>
                <a:gd name="T47" fmla="*/ 6163 h 8353"/>
                <a:gd name="T48" fmla="*/ 8719 w 17439"/>
                <a:gd name="T49" fmla="*/ 7775 h 8353"/>
                <a:gd name="T50" fmla="*/ 11245 w 17439"/>
                <a:gd name="T51" fmla="*/ 6163 h 8353"/>
                <a:gd name="T52" fmla="*/ 14015 w 17439"/>
                <a:gd name="T53" fmla="*/ 4490 h 8353"/>
                <a:gd name="T54" fmla="*/ 15167 w 17439"/>
                <a:gd name="T55" fmla="*/ 5646 h 8353"/>
                <a:gd name="T56" fmla="*/ 15167 w 17439"/>
                <a:gd name="T57" fmla="*/ 5647 h 8353"/>
                <a:gd name="T58" fmla="*/ 15167 w 17439"/>
                <a:gd name="T59" fmla="*/ 7122 h 8353"/>
                <a:gd name="T60" fmla="*/ 16395 w 17439"/>
                <a:gd name="T61" fmla="*/ 8350 h 8353"/>
                <a:gd name="T62" fmla="*/ 16925 w 17439"/>
                <a:gd name="T63" fmla="*/ 8349 h 8353"/>
                <a:gd name="T64" fmla="*/ 17359 w 17439"/>
                <a:gd name="T65" fmla="*/ 8298 h 8353"/>
                <a:gd name="T66" fmla="*/ 17439 w 17439"/>
                <a:gd name="T67" fmla="*/ 8090 h 8353"/>
                <a:gd name="T68" fmla="*/ 17439 w 17439"/>
                <a:gd name="T69" fmla="*/ 1228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39" h="8353">
                  <a:moveTo>
                    <a:pt x="17439" y="1228"/>
                  </a:moveTo>
                  <a:cubicBezTo>
                    <a:pt x="17439" y="549"/>
                    <a:pt x="16889" y="0"/>
                    <a:pt x="16211" y="0"/>
                  </a:cubicBezTo>
                  <a:cubicBezTo>
                    <a:pt x="14912" y="0"/>
                    <a:pt x="14912" y="0"/>
                    <a:pt x="14912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0" y="0"/>
                    <a:pt x="14910" y="0"/>
                    <a:pt x="14910" y="0"/>
                  </a:cubicBezTo>
                  <a:cubicBezTo>
                    <a:pt x="14845" y="0"/>
                    <a:pt x="14786" y="25"/>
                    <a:pt x="14742" y="67"/>
                  </a:cubicBezTo>
                  <a:cubicBezTo>
                    <a:pt x="14742" y="65"/>
                    <a:pt x="14742" y="65"/>
                    <a:pt x="14742" y="65"/>
                  </a:cubicBezTo>
                  <a:cubicBezTo>
                    <a:pt x="12136" y="2515"/>
                    <a:pt x="12136" y="2515"/>
                    <a:pt x="12136" y="2515"/>
                  </a:cubicBezTo>
                  <a:cubicBezTo>
                    <a:pt x="12135" y="2515"/>
                    <a:pt x="12135" y="2515"/>
                    <a:pt x="12135" y="2515"/>
                  </a:cubicBezTo>
                  <a:cubicBezTo>
                    <a:pt x="11243" y="3354"/>
                    <a:pt x="10041" y="3825"/>
                    <a:pt x="8719" y="3825"/>
                  </a:cubicBezTo>
                  <a:cubicBezTo>
                    <a:pt x="7342" y="3825"/>
                    <a:pt x="6096" y="3310"/>
                    <a:pt x="5193" y="2409"/>
                  </a:cubicBezTo>
                  <a:cubicBezTo>
                    <a:pt x="5193" y="2409"/>
                    <a:pt x="3276" y="608"/>
                    <a:pt x="3259" y="592"/>
                  </a:cubicBezTo>
                  <a:cubicBezTo>
                    <a:pt x="2891" y="249"/>
                    <a:pt x="2385" y="12"/>
                    <a:pt x="1802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7122"/>
                    <a:pt x="0" y="7122"/>
                    <a:pt x="0" y="7122"/>
                  </a:cubicBezTo>
                  <a:cubicBezTo>
                    <a:pt x="0" y="7801"/>
                    <a:pt x="550" y="8350"/>
                    <a:pt x="1228" y="8350"/>
                  </a:cubicBezTo>
                  <a:cubicBezTo>
                    <a:pt x="1703" y="8349"/>
                    <a:pt x="1703" y="8349"/>
                    <a:pt x="1703" y="8349"/>
                  </a:cubicBezTo>
                  <a:cubicBezTo>
                    <a:pt x="1837" y="8349"/>
                    <a:pt x="2085" y="8353"/>
                    <a:pt x="2192" y="8298"/>
                  </a:cubicBezTo>
                  <a:cubicBezTo>
                    <a:pt x="2272" y="8255"/>
                    <a:pt x="2272" y="8169"/>
                    <a:pt x="2272" y="8090"/>
                  </a:cubicBezTo>
                  <a:cubicBezTo>
                    <a:pt x="2272" y="5656"/>
                    <a:pt x="2272" y="5656"/>
                    <a:pt x="2272" y="5656"/>
                  </a:cubicBezTo>
                  <a:cubicBezTo>
                    <a:pt x="2272" y="5017"/>
                    <a:pt x="2794" y="4490"/>
                    <a:pt x="3423" y="4490"/>
                  </a:cubicBezTo>
                  <a:cubicBezTo>
                    <a:pt x="4594" y="4490"/>
                    <a:pt x="5434" y="5493"/>
                    <a:pt x="6193" y="6163"/>
                  </a:cubicBezTo>
                  <a:cubicBezTo>
                    <a:pt x="7123" y="6984"/>
                    <a:pt x="7839" y="7775"/>
                    <a:pt x="8719" y="7775"/>
                  </a:cubicBezTo>
                  <a:cubicBezTo>
                    <a:pt x="9600" y="7775"/>
                    <a:pt x="10316" y="6984"/>
                    <a:pt x="11245" y="6163"/>
                  </a:cubicBezTo>
                  <a:cubicBezTo>
                    <a:pt x="12004" y="5493"/>
                    <a:pt x="12844" y="4490"/>
                    <a:pt x="14015" y="4490"/>
                  </a:cubicBezTo>
                  <a:cubicBezTo>
                    <a:pt x="14641" y="4490"/>
                    <a:pt x="15161" y="5011"/>
                    <a:pt x="15167" y="5646"/>
                  </a:cubicBezTo>
                  <a:cubicBezTo>
                    <a:pt x="15167" y="5647"/>
                    <a:pt x="15167" y="5647"/>
                    <a:pt x="15167" y="5647"/>
                  </a:cubicBezTo>
                  <a:cubicBezTo>
                    <a:pt x="15167" y="6046"/>
                    <a:pt x="15167" y="7113"/>
                    <a:pt x="15167" y="7122"/>
                  </a:cubicBezTo>
                  <a:cubicBezTo>
                    <a:pt x="15167" y="7801"/>
                    <a:pt x="15716" y="8350"/>
                    <a:pt x="16395" y="8350"/>
                  </a:cubicBezTo>
                  <a:cubicBezTo>
                    <a:pt x="16395" y="8350"/>
                    <a:pt x="16905" y="8349"/>
                    <a:pt x="16925" y="8349"/>
                  </a:cubicBezTo>
                  <a:cubicBezTo>
                    <a:pt x="17064" y="8349"/>
                    <a:pt x="17265" y="8346"/>
                    <a:pt x="17359" y="8298"/>
                  </a:cubicBezTo>
                  <a:cubicBezTo>
                    <a:pt x="17439" y="8255"/>
                    <a:pt x="17439" y="8169"/>
                    <a:pt x="17439" y="8090"/>
                  </a:cubicBezTo>
                  <a:cubicBezTo>
                    <a:pt x="17439" y="7434"/>
                    <a:pt x="17439" y="1285"/>
                    <a:pt x="17439" y="12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="" xmlns:a16="http://schemas.microsoft.com/office/drawing/2014/main" id="{F35CDA6D-3986-4E74-A2EE-692FE1A31AA8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1029112" y="7173520"/>
              <a:ext cx="1239208" cy="294745"/>
            </a:xfrm>
            <a:custGeom>
              <a:avLst/>
              <a:gdLst>
                <a:gd name="T0" fmla="*/ 8002 w 35641"/>
                <a:gd name="T1" fmla="*/ 6527 h 8475"/>
                <a:gd name="T2" fmla="*/ 3677 w 35641"/>
                <a:gd name="T3" fmla="*/ 5962 h 8475"/>
                <a:gd name="T4" fmla="*/ 2195 w 35641"/>
                <a:gd name="T5" fmla="*/ 3534 h 8475"/>
                <a:gd name="T6" fmla="*/ 2766 w 35641"/>
                <a:gd name="T7" fmla="*/ 2364 h 8475"/>
                <a:gd name="T8" fmla="*/ 2911 w 35641"/>
                <a:gd name="T9" fmla="*/ 2288 h 8475"/>
                <a:gd name="T10" fmla="*/ 3650 w 35641"/>
                <a:gd name="T11" fmla="*/ 2146 h 8475"/>
                <a:gd name="T12" fmla="*/ 5948 w 35641"/>
                <a:gd name="T13" fmla="*/ 3451 h 8475"/>
                <a:gd name="T14" fmla="*/ 5802 w 35641"/>
                <a:gd name="T15" fmla="*/ 3480 h 8475"/>
                <a:gd name="T16" fmla="*/ 3450 w 35641"/>
                <a:gd name="T17" fmla="*/ 3481 h 8475"/>
                <a:gd name="T18" fmla="*/ 4944 w 35641"/>
                <a:gd name="T19" fmla="*/ 5272 h 8475"/>
                <a:gd name="T20" fmla="*/ 7290 w 35641"/>
                <a:gd name="T21" fmla="*/ 5272 h 8475"/>
                <a:gd name="T22" fmla="*/ 7961 w 35641"/>
                <a:gd name="T23" fmla="*/ 2790 h 8475"/>
                <a:gd name="T24" fmla="*/ 3629 w 35641"/>
                <a:gd name="T25" fmla="*/ 0 h 8475"/>
                <a:gd name="T26" fmla="*/ 0 w 35641"/>
                <a:gd name="T27" fmla="*/ 3616 h 8475"/>
                <a:gd name="T28" fmla="*/ 2875 w 35641"/>
                <a:gd name="T29" fmla="*/ 7966 h 8475"/>
                <a:gd name="T30" fmla="*/ 8342 w 35641"/>
                <a:gd name="T31" fmla="*/ 8146 h 8475"/>
                <a:gd name="T32" fmla="*/ 18183 w 35641"/>
                <a:gd name="T33" fmla="*/ 7537 h 8475"/>
                <a:gd name="T34" fmla="*/ 15820 w 35641"/>
                <a:gd name="T35" fmla="*/ 5792 h 8475"/>
                <a:gd name="T36" fmla="*/ 17009 w 35641"/>
                <a:gd name="T37" fmla="*/ 2216 h 8475"/>
                <a:gd name="T38" fmla="*/ 12645 w 35641"/>
                <a:gd name="T39" fmla="*/ 0 h 8475"/>
                <a:gd name="T40" fmla="*/ 9100 w 35641"/>
                <a:gd name="T41" fmla="*/ 5836 h 8475"/>
                <a:gd name="T42" fmla="*/ 9100 w 35641"/>
                <a:gd name="T43" fmla="*/ 8082 h 8475"/>
                <a:gd name="T44" fmla="*/ 10232 w 35641"/>
                <a:gd name="T45" fmla="*/ 8273 h 8475"/>
                <a:gd name="T46" fmla="*/ 11344 w 35641"/>
                <a:gd name="T47" fmla="*/ 6101 h 8475"/>
                <a:gd name="T48" fmla="*/ 11379 w 35641"/>
                <a:gd name="T49" fmla="*/ 2676 h 8475"/>
                <a:gd name="T50" fmla="*/ 11436 w 35641"/>
                <a:gd name="T51" fmla="*/ 2533 h 8475"/>
                <a:gd name="T52" fmla="*/ 15015 w 35641"/>
                <a:gd name="T53" fmla="*/ 3676 h 8475"/>
                <a:gd name="T54" fmla="*/ 12983 w 35641"/>
                <a:gd name="T55" fmla="*/ 4188 h 8475"/>
                <a:gd name="T56" fmla="*/ 12245 w 35641"/>
                <a:gd name="T57" fmla="*/ 4238 h 8475"/>
                <a:gd name="T58" fmla="*/ 12244 w 35641"/>
                <a:gd name="T59" fmla="*/ 5128 h 8475"/>
                <a:gd name="T60" fmla="*/ 15206 w 35641"/>
                <a:gd name="T61" fmla="*/ 7967 h 8475"/>
                <a:gd name="T62" fmla="*/ 17991 w 35641"/>
                <a:gd name="T63" fmla="*/ 8345 h 8475"/>
                <a:gd name="T64" fmla="*/ 26540 w 35641"/>
                <a:gd name="T65" fmla="*/ 5085 h 8475"/>
                <a:gd name="T66" fmla="*/ 24192 w 35641"/>
                <a:gd name="T67" fmla="*/ 5460 h 8475"/>
                <a:gd name="T68" fmla="*/ 22103 w 35641"/>
                <a:gd name="T69" fmla="*/ 6071 h 8475"/>
                <a:gd name="T70" fmla="*/ 20467 w 35641"/>
                <a:gd name="T71" fmla="*/ 3537 h 8475"/>
                <a:gd name="T72" fmla="*/ 23058 w 35641"/>
                <a:gd name="T73" fmla="*/ 2625 h 8475"/>
                <a:gd name="T74" fmla="*/ 25083 w 35641"/>
                <a:gd name="T75" fmla="*/ 1646 h 8475"/>
                <a:gd name="T76" fmla="*/ 23512 w 35641"/>
                <a:gd name="T77" fmla="*/ 359 h 8475"/>
                <a:gd name="T78" fmla="*/ 18200 w 35641"/>
                <a:gd name="T79" fmla="*/ 229 h 8475"/>
                <a:gd name="T80" fmla="*/ 19665 w 35641"/>
                <a:gd name="T81" fmla="*/ 7009 h 8475"/>
                <a:gd name="T82" fmla="*/ 24370 w 35641"/>
                <a:gd name="T83" fmla="*/ 8222 h 8475"/>
                <a:gd name="T84" fmla="*/ 35641 w 35641"/>
                <a:gd name="T85" fmla="*/ 8152 h 8475"/>
                <a:gd name="T86" fmla="*/ 34704 w 35641"/>
                <a:gd name="T87" fmla="*/ 5892 h 8475"/>
                <a:gd name="T88" fmla="*/ 33145 w 35641"/>
                <a:gd name="T89" fmla="*/ 3887 h 8475"/>
                <a:gd name="T90" fmla="*/ 35637 w 35641"/>
                <a:gd name="T91" fmla="*/ 784 h 8475"/>
                <a:gd name="T92" fmla="*/ 35639 w 35641"/>
                <a:gd name="T93" fmla="*/ 753 h 8475"/>
                <a:gd name="T94" fmla="*/ 34865 w 35641"/>
                <a:gd name="T95" fmla="*/ 0 h 8475"/>
                <a:gd name="T96" fmla="*/ 31470 w 35641"/>
                <a:gd name="T97" fmla="*/ 2323 h 8475"/>
                <a:gd name="T98" fmla="*/ 29572 w 35641"/>
                <a:gd name="T99" fmla="*/ 1229 h 8475"/>
                <a:gd name="T100" fmla="*/ 27379 w 35641"/>
                <a:gd name="T101" fmla="*/ 53 h 8475"/>
                <a:gd name="T102" fmla="*/ 27489 w 35641"/>
                <a:gd name="T103" fmla="*/ 8342 h 8475"/>
                <a:gd name="T104" fmla="*/ 27910 w 35641"/>
                <a:gd name="T105" fmla="*/ 8345 h 8475"/>
                <a:gd name="T106" fmla="*/ 30620 w 35641"/>
                <a:gd name="T107" fmla="*/ 6875 h 8475"/>
                <a:gd name="T108" fmla="*/ 31733 w 35641"/>
                <a:gd name="T109" fmla="*/ 7123 h 8475"/>
                <a:gd name="T110" fmla="*/ 35451 w 35641"/>
                <a:gd name="T111" fmla="*/ 8345 h 8475"/>
                <a:gd name="T112" fmla="*/ 35641 w 35641"/>
                <a:gd name="T113" fmla="*/ 8152 h 8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641" h="8475">
                  <a:moveTo>
                    <a:pt x="8342" y="8146"/>
                  </a:moveTo>
                  <a:cubicBezTo>
                    <a:pt x="8342" y="7475"/>
                    <a:pt x="8342" y="7475"/>
                    <a:pt x="8342" y="7475"/>
                  </a:cubicBezTo>
                  <a:cubicBezTo>
                    <a:pt x="8342" y="7072"/>
                    <a:pt x="8228" y="6756"/>
                    <a:pt x="8002" y="6527"/>
                  </a:cubicBezTo>
                  <a:cubicBezTo>
                    <a:pt x="7775" y="6297"/>
                    <a:pt x="7462" y="6183"/>
                    <a:pt x="7062" y="6183"/>
                  </a:cubicBezTo>
                  <a:cubicBezTo>
                    <a:pt x="4641" y="6183"/>
                    <a:pt x="4641" y="6183"/>
                    <a:pt x="4641" y="6183"/>
                  </a:cubicBezTo>
                  <a:cubicBezTo>
                    <a:pt x="4295" y="6183"/>
                    <a:pt x="3982" y="6092"/>
                    <a:pt x="3677" y="5962"/>
                  </a:cubicBezTo>
                  <a:cubicBezTo>
                    <a:pt x="3417" y="5852"/>
                    <a:pt x="3019" y="5505"/>
                    <a:pt x="2900" y="5373"/>
                  </a:cubicBezTo>
                  <a:cubicBezTo>
                    <a:pt x="2679" y="5129"/>
                    <a:pt x="2505" y="4845"/>
                    <a:pt x="2381" y="4523"/>
                  </a:cubicBezTo>
                  <a:cubicBezTo>
                    <a:pt x="2257" y="4202"/>
                    <a:pt x="2195" y="3872"/>
                    <a:pt x="2195" y="3534"/>
                  </a:cubicBezTo>
                  <a:cubicBezTo>
                    <a:pt x="2195" y="3098"/>
                    <a:pt x="2319" y="2760"/>
                    <a:pt x="2568" y="2519"/>
                  </a:cubicBezTo>
                  <a:cubicBezTo>
                    <a:pt x="2606" y="2482"/>
                    <a:pt x="2648" y="2448"/>
                    <a:pt x="2691" y="2417"/>
                  </a:cubicBezTo>
                  <a:cubicBezTo>
                    <a:pt x="2714" y="2399"/>
                    <a:pt x="2739" y="2381"/>
                    <a:pt x="2766" y="2364"/>
                  </a:cubicBezTo>
                  <a:cubicBezTo>
                    <a:pt x="2771" y="2361"/>
                    <a:pt x="2775" y="2359"/>
                    <a:pt x="2780" y="2356"/>
                  </a:cubicBezTo>
                  <a:cubicBezTo>
                    <a:pt x="2804" y="2342"/>
                    <a:pt x="2830" y="2328"/>
                    <a:pt x="2857" y="2314"/>
                  </a:cubicBezTo>
                  <a:cubicBezTo>
                    <a:pt x="2874" y="2305"/>
                    <a:pt x="2892" y="2296"/>
                    <a:pt x="2911" y="2288"/>
                  </a:cubicBezTo>
                  <a:cubicBezTo>
                    <a:pt x="2915" y="2286"/>
                    <a:pt x="2920" y="2284"/>
                    <a:pt x="2924" y="2282"/>
                  </a:cubicBezTo>
                  <a:cubicBezTo>
                    <a:pt x="3004" y="2247"/>
                    <a:pt x="3088" y="2220"/>
                    <a:pt x="3177" y="2200"/>
                  </a:cubicBezTo>
                  <a:cubicBezTo>
                    <a:pt x="3322" y="2166"/>
                    <a:pt x="3481" y="2146"/>
                    <a:pt x="3650" y="2146"/>
                  </a:cubicBezTo>
                  <a:cubicBezTo>
                    <a:pt x="3817" y="2146"/>
                    <a:pt x="3977" y="2166"/>
                    <a:pt x="4121" y="2200"/>
                  </a:cubicBezTo>
                  <a:cubicBezTo>
                    <a:pt x="4393" y="2254"/>
                    <a:pt x="4661" y="2362"/>
                    <a:pt x="4923" y="2528"/>
                  </a:cubicBezTo>
                  <a:cubicBezTo>
                    <a:pt x="5301" y="2767"/>
                    <a:pt x="5679" y="3102"/>
                    <a:pt x="5948" y="3451"/>
                  </a:cubicBezTo>
                  <a:cubicBezTo>
                    <a:pt x="5969" y="3480"/>
                    <a:pt x="5969" y="3480"/>
                    <a:pt x="5969" y="3480"/>
                  </a:cubicBezTo>
                  <a:cubicBezTo>
                    <a:pt x="5874" y="3480"/>
                    <a:pt x="5874" y="3480"/>
                    <a:pt x="5874" y="3480"/>
                  </a:cubicBezTo>
                  <a:cubicBezTo>
                    <a:pt x="5802" y="3480"/>
                    <a:pt x="5802" y="3480"/>
                    <a:pt x="5802" y="3480"/>
                  </a:cubicBezTo>
                  <a:cubicBezTo>
                    <a:pt x="3617" y="3480"/>
                    <a:pt x="3617" y="3480"/>
                    <a:pt x="3617" y="3480"/>
                  </a:cubicBezTo>
                  <a:cubicBezTo>
                    <a:pt x="3611" y="3480"/>
                    <a:pt x="3607" y="3481"/>
                    <a:pt x="3602" y="3481"/>
                  </a:cubicBezTo>
                  <a:cubicBezTo>
                    <a:pt x="3450" y="3481"/>
                    <a:pt x="3450" y="3481"/>
                    <a:pt x="3450" y="3481"/>
                  </a:cubicBezTo>
                  <a:cubicBezTo>
                    <a:pt x="3298" y="3481"/>
                    <a:pt x="3223" y="3546"/>
                    <a:pt x="3223" y="3678"/>
                  </a:cubicBezTo>
                  <a:cubicBezTo>
                    <a:pt x="3223" y="3938"/>
                    <a:pt x="3262" y="4107"/>
                    <a:pt x="3365" y="4319"/>
                  </a:cubicBezTo>
                  <a:cubicBezTo>
                    <a:pt x="3467" y="4531"/>
                    <a:pt x="3953" y="5272"/>
                    <a:pt x="4944" y="5272"/>
                  </a:cubicBezTo>
                  <a:cubicBezTo>
                    <a:pt x="5092" y="5272"/>
                    <a:pt x="5092" y="5272"/>
                    <a:pt x="5092" y="5272"/>
                  </a:cubicBezTo>
                  <a:cubicBezTo>
                    <a:pt x="5099" y="5272"/>
                    <a:pt x="5106" y="5272"/>
                    <a:pt x="5114" y="5272"/>
                  </a:cubicBezTo>
                  <a:cubicBezTo>
                    <a:pt x="7290" y="5272"/>
                    <a:pt x="7290" y="5272"/>
                    <a:pt x="7290" y="5272"/>
                  </a:cubicBezTo>
                  <a:cubicBezTo>
                    <a:pt x="7700" y="5272"/>
                    <a:pt x="7984" y="5164"/>
                    <a:pt x="8140" y="4945"/>
                  </a:cubicBezTo>
                  <a:cubicBezTo>
                    <a:pt x="8297" y="4727"/>
                    <a:pt x="8342" y="4540"/>
                    <a:pt x="8342" y="4245"/>
                  </a:cubicBezTo>
                  <a:cubicBezTo>
                    <a:pt x="8342" y="3766"/>
                    <a:pt x="8215" y="3296"/>
                    <a:pt x="7961" y="2790"/>
                  </a:cubicBezTo>
                  <a:cubicBezTo>
                    <a:pt x="7708" y="2282"/>
                    <a:pt x="7364" y="1822"/>
                    <a:pt x="6933" y="1407"/>
                  </a:cubicBezTo>
                  <a:cubicBezTo>
                    <a:pt x="6501" y="993"/>
                    <a:pt x="5999" y="655"/>
                    <a:pt x="5426" y="394"/>
                  </a:cubicBezTo>
                  <a:cubicBezTo>
                    <a:pt x="4854" y="132"/>
                    <a:pt x="4255" y="0"/>
                    <a:pt x="3629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65" y="0"/>
                    <a:pt x="0" y="77"/>
                    <a:pt x="0" y="230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4259"/>
                    <a:pt x="124" y="4867"/>
                    <a:pt x="373" y="5439"/>
                  </a:cubicBezTo>
                  <a:cubicBezTo>
                    <a:pt x="621" y="6012"/>
                    <a:pt x="959" y="6513"/>
                    <a:pt x="1385" y="6944"/>
                  </a:cubicBezTo>
                  <a:cubicBezTo>
                    <a:pt x="1812" y="7375"/>
                    <a:pt x="2308" y="7715"/>
                    <a:pt x="2875" y="7966"/>
                  </a:cubicBezTo>
                  <a:cubicBezTo>
                    <a:pt x="3443" y="8217"/>
                    <a:pt x="4050" y="8342"/>
                    <a:pt x="4698" y="8342"/>
                  </a:cubicBezTo>
                  <a:cubicBezTo>
                    <a:pt x="8115" y="8342"/>
                    <a:pt x="8115" y="8342"/>
                    <a:pt x="8115" y="8342"/>
                  </a:cubicBezTo>
                  <a:cubicBezTo>
                    <a:pt x="8266" y="8342"/>
                    <a:pt x="8342" y="8276"/>
                    <a:pt x="8342" y="8146"/>
                  </a:cubicBezTo>
                  <a:moveTo>
                    <a:pt x="18183" y="8116"/>
                  </a:moveTo>
                  <a:cubicBezTo>
                    <a:pt x="18183" y="8095"/>
                    <a:pt x="18183" y="8095"/>
                    <a:pt x="18183" y="8095"/>
                  </a:cubicBezTo>
                  <a:cubicBezTo>
                    <a:pt x="18183" y="7537"/>
                    <a:pt x="18183" y="7537"/>
                    <a:pt x="18183" y="7537"/>
                  </a:cubicBezTo>
                  <a:cubicBezTo>
                    <a:pt x="18183" y="7446"/>
                    <a:pt x="18114" y="7355"/>
                    <a:pt x="18053" y="7331"/>
                  </a:cubicBezTo>
                  <a:cubicBezTo>
                    <a:pt x="18051" y="7330"/>
                    <a:pt x="17612" y="7209"/>
                    <a:pt x="16745" y="6522"/>
                  </a:cubicBezTo>
                  <a:cubicBezTo>
                    <a:pt x="16295" y="6166"/>
                    <a:pt x="15962" y="5905"/>
                    <a:pt x="15820" y="5792"/>
                  </a:cubicBezTo>
                  <a:cubicBezTo>
                    <a:pt x="15980" y="5689"/>
                    <a:pt x="16507" y="5479"/>
                    <a:pt x="16985" y="4932"/>
                  </a:cubicBezTo>
                  <a:cubicBezTo>
                    <a:pt x="17281" y="4592"/>
                    <a:pt x="17442" y="4166"/>
                    <a:pt x="17442" y="3632"/>
                  </a:cubicBezTo>
                  <a:cubicBezTo>
                    <a:pt x="17442" y="3130"/>
                    <a:pt x="17297" y="2658"/>
                    <a:pt x="17009" y="2216"/>
                  </a:cubicBezTo>
                  <a:cubicBezTo>
                    <a:pt x="16720" y="1775"/>
                    <a:pt x="16345" y="1390"/>
                    <a:pt x="15885" y="1063"/>
                  </a:cubicBezTo>
                  <a:cubicBezTo>
                    <a:pt x="15426" y="736"/>
                    <a:pt x="14909" y="478"/>
                    <a:pt x="14338" y="287"/>
                  </a:cubicBezTo>
                  <a:cubicBezTo>
                    <a:pt x="13765" y="96"/>
                    <a:pt x="13201" y="0"/>
                    <a:pt x="12645" y="0"/>
                  </a:cubicBezTo>
                  <a:cubicBezTo>
                    <a:pt x="9292" y="0"/>
                    <a:pt x="9292" y="0"/>
                    <a:pt x="9292" y="0"/>
                  </a:cubicBezTo>
                  <a:cubicBezTo>
                    <a:pt x="9164" y="0"/>
                    <a:pt x="9100" y="77"/>
                    <a:pt x="9100" y="229"/>
                  </a:cubicBezTo>
                  <a:cubicBezTo>
                    <a:pt x="9100" y="5836"/>
                    <a:pt x="9100" y="5836"/>
                    <a:pt x="9100" y="5836"/>
                  </a:cubicBezTo>
                  <a:cubicBezTo>
                    <a:pt x="9100" y="7089"/>
                    <a:pt x="9100" y="7089"/>
                    <a:pt x="9100" y="7089"/>
                  </a:cubicBezTo>
                  <a:cubicBezTo>
                    <a:pt x="9100" y="7522"/>
                    <a:pt x="9100" y="7522"/>
                    <a:pt x="9100" y="7522"/>
                  </a:cubicBezTo>
                  <a:cubicBezTo>
                    <a:pt x="9100" y="8082"/>
                    <a:pt x="9100" y="8082"/>
                    <a:pt x="9100" y="8082"/>
                  </a:cubicBezTo>
                  <a:cubicBezTo>
                    <a:pt x="9100" y="8162"/>
                    <a:pt x="9100" y="8247"/>
                    <a:pt x="9179" y="8290"/>
                  </a:cubicBezTo>
                  <a:cubicBezTo>
                    <a:pt x="9285" y="8345"/>
                    <a:pt x="9529" y="8342"/>
                    <a:pt x="9662" y="8342"/>
                  </a:cubicBezTo>
                  <a:cubicBezTo>
                    <a:pt x="9853" y="8342"/>
                    <a:pt x="10047" y="8331"/>
                    <a:pt x="10232" y="8273"/>
                  </a:cubicBezTo>
                  <a:cubicBezTo>
                    <a:pt x="10520" y="8179"/>
                    <a:pt x="10766" y="7980"/>
                    <a:pt x="10948" y="7737"/>
                  </a:cubicBezTo>
                  <a:cubicBezTo>
                    <a:pt x="11267" y="7317"/>
                    <a:pt x="11346" y="6841"/>
                    <a:pt x="11346" y="6328"/>
                  </a:cubicBezTo>
                  <a:cubicBezTo>
                    <a:pt x="11346" y="6280"/>
                    <a:pt x="11345" y="6190"/>
                    <a:pt x="11344" y="6101"/>
                  </a:cubicBezTo>
                  <a:cubicBezTo>
                    <a:pt x="11344" y="6098"/>
                    <a:pt x="11346" y="6097"/>
                    <a:pt x="11346" y="6095"/>
                  </a:cubicBezTo>
                  <a:cubicBezTo>
                    <a:pt x="11346" y="2909"/>
                    <a:pt x="11346" y="2909"/>
                    <a:pt x="11346" y="2909"/>
                  </a:cubicBezTo>
                  <a:cubicBezTo>
                    <a:pt x="11346" y="2825"/>
                    <a:pt x="11358" y="2748"/>
                    <a:pt x="11379" y="2676"/>
                  </a:cubicBezTo>
                  <a:cubicBezTo>
                    <a:pt x="11380" y="2669"/>
                    <a:pt x="11383" y="2662"/>
                    <a:pt x="11385" y="2655"/>
                  </a:cubicBezTo>
                  <a:cubicBezTo>
                    <a:pt x="11390" y="2637"/>
                    <a:pt x="11397" y="2619"/>
                    <a:pt x="11404" y="2602"/>
                  </a:cubicBezTo>
                  <a:cubicBezTo>
                    <a:pt x="11413" y="2578"/>
                    <a:pt x="11424" y="2556"/>
                    <a:pt x="11436" y="2533"/>
                  </a:cubicBezTo>
                  <a:cubicBezTo>
                    <a:pt x="11436" y="2533"/>
                    <a:pt x="11436" y="2532"/>
                    <a:pt x="11436" y="2532"/>
                  </a:cubicBezTo>
                  <a:cubicBezTo>
                    <a:pt x="11693" y="2061"/>
                    <a:pt x="12570" y="1876"/>
                    <a:pt x="13515" y="2115"/>
                  </a:cubicBezTo>
                  <a:cubicBezTo>
                    <a:pt x="14775" y="2433"/>
                    <a:pt x="15147" y="3302"/>
                    <a:pt x="15015" y="3676"/>
                  </a:cubicBezTo>
                  <a:cubicBezTo>
                    <a:pt x="14871" y="4080"/>
                    <a:pt x="14417" y="4334"/>
                    <a:pt x="13848" y="4334"/>
                  </a:cubicBezTo>
                  <a:cubicBezTo>
                    <a:pt x="13577" y="4334"/>
                    <a:pt x="13299" y="4285"/>
                    <a:pt x="13012" y="4194"/>
                  </a:cubicBezTo>
                  <a:cubicBezTo>
                    <a:pt x="13003" y="4192"/>
                    <a:pt x="12993" y="4190"/>
                    <a:pt x="12983" y="4188"/>
                  </a:cubicBezTo>
                  <a:cubicBezTo>
                    <a:pt x="12820" y="4146"/>
                    <a:pt x="12666" y="4093"/>
                    <a:pt x="12520" y="4032"/>
                  </a:cubicBezTo>
                  <a:cubicBezTo>
                    <a:pt x="12472" y="4018"/>
                    <a:pt x="12427" y="4009"/>
                    <a:pt x="12389" y="4009"/>
                  </a:cubicBezTo>
                  <a:cubicBezTo>
                    <a:pt x="12292" y="4009"/>
                    <a:pt x="12245" y="4085"/>
                    <a:pt x="12245" y="4238"/>
                  </a:cubicBezTo>
                  <a:cubicBezTo>
                    <a:pt x="12245" y="4740"/>
                    <a:pt x="12245" y="4740"/>
                    <a:pt x="12245" y="4740"/>
                  </a:cubicBezTo>
                  <a:cubicBezTo>
                    <a:pt x="12245" y="5128"/>
                    <a:pt x="12245" y="5128"/>
                    <a:pt x="12245" y="5128"/>
                  </a:cubicBezTo>
                  <a:cubicBezTo>
                    <a:pt x="12244" y="5128"/>
                    <a:pt x="12244" y="5128"/>
                    <a:pt x="12244" y="5128"/>
                  </a:cubicBezTo>
                  <a:cubicBezTo>
                    <a:pt x="12244" y="5129"/>
                    <a:pt x="12245" y="5130"/>
                    <a:pt x="12245" y="5131"/>
                  </a:cubicBezTo>
                  <a:cubicBezTo>
                    <a:pt x="12245" y="5439"/>
                    <a:pt x="12367" y="5711"/>
                    <a:pt x="12552" y="5875"/>
                  </a:cubicBezTo>
                  <a:cubicBezTo>
                    <a:pt x="12560" y="5882"/>
                    <a:pt x="15206" y="7967"/>
                    <a:pt x="15206" y="7967"/>
                  </a:cubicBezTo>
                  <a:cubicBezTo>
                    <a:pt x="15308" y="8048"/>
                    <a:pt x="15308" y="8048"/>
                    <a:pt x="15308" y="8048"/>
                  </a:cubicBezTo>
                  <a:cubicBezTo>
                    <a:pt x="15575" y="8244"/>
                    <a:pt x="15864" y="8342"/>
                    <a:pt x="16174" y="8342"/>
                  </a:cubicBezTo>
                  <a:cubicBezTo>
                    <a:pt x="17991" y="8345"/>
                    <a:pt x="17991" y="8345"/>
                    <a:pt x="17991" y="8345"/>
                  </a:cubicBezTo>
                  <a:cubicBezTo>
                    <a:pt x="18120" y="8345"/>
                    <a:pt x="18183" y="8269"/>
                    <a:pt x="18183" y="8116"/>
                  </a:cubicBezTo>
                  <a:moveTo>
                    <a:pt x="26216" y="6446"/>
                  </a:moveTo>
                  <a:cubicBezTo>
                    <a:pt x="26399" y="6028"/>
                    <a:pt x="26507" y="5575"/>
                    <a:pt x="26540" y="5085"/>
                  </a:cubicBezTo>
                  <a:cubicBezTo>
                    <a:pt x="26551" y="4934"/>
                    <a:pt x="26491" y="4857"/>
                    <a:pt x="26362" y="4857"/>
                  </a:cubicBezTo>
                  <a:cubicBezTo>
                    <a:pt x="25098" y="4857"/>
                    <a:pt x="25098" y="4857"/>
                    <a:pt x="25098" y="4857"/>
                  </a:cubicBezTo>
                  <a:cubicBezTo>
                    <a:pt x="24634" y="4857"/>
                    <a:pt x="24332" y="5058"/>
                    <a:pt x="24192" y="5460"/>
                  </a:cubicBezTo>
                  <a:cubicBezTo>
                    <a:pt x="24106" y="5721"/>
                    <a:pt x="23962" y="5930"/>
                    <a:pt x="23763" y="6088"/>
                  </a:cubicBezTo>
                  <a:cubicBezTo>
                    <a:pt x="23562" y="6245"/>
                    <a:pt x="23307" y="6324"/>
                    <a:pt x="22994" y="6324"/>
                  </a:cubicBezTo>
                  <a:cubicBezTo>
                    <a:pt x="22702" y="6324"/>
                    <a:pt x="22405" y="6240"/>
                    <a:pt x="22103" y="6071"/>
                  </a:cubicBezTo>
                  <a:cubicBezTo>
                    <a:pt x="21800" y="5903"/>
                    <a:pt x="21528" y="5686"/>
                    <a:pt x="21285" y="5419"/>
                  </a:cubicBezTo>
                  <a:cubicBezTo>
                    <a:pt x="21042" y="5153"/>
                    <a:pt x="20845" y="4854"/>
                    <a:pt x="20694" y="4523"/>
                  </a:cubicBezTo>
                  <a:cubicBezTo>
                    <a:pt x="20543" y="4191"/>
                    <a:pt x="20467" y="3863"/>
                    <a:pt x="20467" y="3537"/>
                  </a:cubicBezTo>
                  <a:cubicBezTo>
                    <a:pt x="20467" y="3124"/>
                    <a:pt x="20591" y="2790"/>
                    <a:pt x="20839" y="2535"/>
                  </a:cubicBezTo>
                  <a:cubicBezTo>
                    <a:pt x="21088" y="2280"/>
                    <a:pt x="21401" y="2152"/>
                    <a:pt x="21779" y="2152"/>
                  </a:cubicBezTo>
                  <a:cubicBezTo>
                    <a:pt x="22210" y="2152"/>
                    <a:pt x="22637" y="2310"/>
                    <a:pt x="23058" y="2625"/>
                  </a:cubicBezTo>
                  <a:cubicBezTo>
                    <a:pt x="23231" y="2755"/>
                    <a:pt x="23414" y="2820"/>
                    <a:pt x="23609" y="2820"/>
                  </a:cubicBezTo>
                  <a:cubicBezTo>
                    <a:pt x="23803" y="2820"/>
                    <a:pt x="24008" y="2712"/>
                    <a:pt x="24224" y="2494"/>
                  </a:cubicBezTo>
                  <a:cubicBezTo>
                    <a:pt x="25083" y="1646"/>
                    <a:pt x="25083" y="1646"/>
                    <a:pt x="25083" y="1646"/>
                  </a:cubicBezTo>
                  <a:cubicBezTo>
                    <a:pt x="25136" y="1593"/>
                    <a:pt x="25155" y="1544"/>
                    <a:pt x="25139" y="1500"/>
                  </a:cubicBezTo>
                  <a:cubicBezTo>
                    <a:pt x="25123" y="1457"/>
                    <a:pt x="25088" y="1407"/>
                    <a:pt x="25034" y="1353"/>
                  </a:cubicBezTo>
                  <a:cubicBezTo>
                    <a:pt x="24570" y="929"/>
                    <a:pt x="24063" y="598"/>
                    <a:pt x="23512" y="359"/>
                  </a:cubicBezTo>
                  <a:cubicBezTo>
                    <a:pt x="22961" y="121"/>
                    <a:pt x="22383" y="0"/>
                    <a:pt x="21779" y="0"/>
                  </a:cubicBezTo>
                  <a:cubicBezTo>
                    <a:pt x="18394" y="0"/>
                    <a:pt x="18394" y="0"/>
                    <a:pt x="18394" y="0"/>
                  </a:cubicBezTo>
                  <a:cubicBezTo>
                    <a:pt x="18265" y="0"/>
                    <a:pt x="18200" y="77"/>
                    <a:pt x="18200" y="229"/>
                  </a:cubicBezTo>
                  <a:cubicBezTo>
                    <a:pt x="18200" y="3602"/>
                    <a:pt x="18200" y="3602"/>
                    <a:pt x="18200" y="3602"/>
                  </a:cubicBezTo>
                  <a:cubicBezTo>
                    <a:pt x="18200" y="4254"/>
                    <a:pt x="18332" y="4874"/>
                    <a:pt x="18597" y="5460"/>
                  </a:cubicBezTo>
                  <a:cubicBezTo>
                    <a:pt x="18861" y="6047"/>
                    <a:pt x="19217" y="6563"/>
                    <a:pt x="19665" y="7009"/>
                  </a:cubicBezTo>
                  <a:cubicBezTo>
                    <a:pt x="20114" y="7454"/>
                    <a:pt x="20626" y="7810"/>
                    <a:pt x="21204" y="8076"/>
                  </a:cubicBezTo>
                  <a:cubicBezTo>
                    <a:pt x="21781" y="8342"/>
                    <a:pt x="22378" y="8475"/>
                    <a:pt x="22994" y="8475"/>
                  </a:cubicBezTo>
                  <a:cubicBezTo>
                    <a:pt x="23490" y="8475"/>
                    <a:pt x="23949" y="8391"/>
                    <a:pt x="24370" y="8222"/>
                  </a:cubicBezTo>
                  <a:cubicBezTo>
                    <a:pt x="24791" y="8054"/>
                    <a:pt x="25158" y="7821"/>
                    <a:pt x="25471" y="7522"/>
                  </a:cubicBezTo>
                  <a:cubicBezTo>
                    <a:pt x="25784" y="7223"/>
                    <a:pt x="26033" y="6865"/>
                    <a:pt x="26216" y="6446"/>
                  </a:cubicBezTo>
                  <a:moveTo>
                    <a:pt x="35641" y="8152"/>
                  </a:moveTo>
                  <a:cubicBezTo>
                    <a:pt x="35641" y="7292"/>
                    <a:pt x="35641" y="7292"/>
                    <a:pt x="35641" y="7292"/>
                  </a:cubicBezTo>
                  <a:cubicBezTo>
                    <a:pt x="35641" y="7292"/>
                    <a:pt x="35641" y="7292"/>
                    <a:pt x="35641" y="7292"/>
                  </a:cubicBezTo>
                  <a:cubicBezTo>
                    <a:pt x="35640" y="6697"/>
                    <a:pt x="35288" y="6134"/>
                    <a:pt x="34704" y="5892"/>
                  </a:cubicBezTo>
                  <a:cubicBezTo>
                    <a:pt x="34198" y="5682"/>
                    <a:pt x="34198" y="5682"/>
                    <a:pt x="34198" y="5682"/>
                  </a:cubicBezTo>
                  <a:cubicBezTo>
                    <a:pt x="33773" y="5525"/>
                    <a:pt x="33307" y="5214"/>
                    <a:pt x="33069" y="4988"/>
                  </a:cubicBezTo>
                  <a:cubicBezTo>
                    <a:pt x="33069" y="4988"/>
                    <a:pt x="32601" y="4430"/>
                    <a:pt x="33145" y="3887"/>
                  </a:cubicBezTo>
                  <a:cubicBezTo>
                    <a:pt x="34209" y="2817"/>
                    <a:pt x="34209" y="2817"/>
                    <a:pt x="34209" y="2817"/>
                  </a:cubicBezTo>
                  <a:cubicBezTo>
                    <a:pt x="35220" y="1805"/>
                    <a:pt x="35220" y="1805"/>
                    <a:pt x="35220" y="1805"/>
                  </a:cubicBezTo>
                  <a:cubicBezTo>
                    <a:pt x="35493" y="1519"/>
                    <a:pt x="35631" y="1153"/>
                    <a:pt x="35637" y="784"/>
                  </a:cubicBezTo>
                  <a:cubicBezTo>
                    <a:pt x="35638" y="759"/>
                    <a:pt x="35638" y="759"/>
                    <a:pt x="35638" y="759"/>
                  </a:cubicBezTo>
                  <a:cubicBezTo>
                    <a:pt x="35639" y="759"/>
                    <a:pt x="35639" y="759"/>
                    <a:pt x="35639" y="759"/>
                  </a:cubicBezTo>
                  <a:cubicBezTo>
                    <a:pt x="35639" y="757"/>
                    <a:pt x="35639" y="755"/>
                    <a:pt x="35639" y="753"/>
                  </a:cubicBezTo>
                  <a:cubicBezTo>
                    <a:pt x="35633" y="524"/>
                    <a:pt x="35566" y="342"/>
                    <a:pt x="35435" y="209"/>
                  </a:cubicBezTo>
                  <a:cubicBezTo>
                    <a:pt x="35302" y="75"/>
                    <a:pt x="35120" y="7"/>
                    <a:pt x="34889" y="2"/>
                  </a:cubicBezTo>
                  <a:cubicBezTo>
                    <a:pt x="34881" y="2"/>
                    <a:pt x="34873" y="0"/>
                    <a:pt x="34865" y="0"/>
                  </a:cubicBezTo>
                  <a:cubicBezTo>
                    <a:pt x="34562" y="0"/>
                    <a:pt x="34562" y="0"/>
                    <a:pt x="34562" y="0"/>
                  </a:cubicBezTo>
                  <a:cubicBezTo>
                    <a:pt x="34016" y="13"/>
                    <a:pt x="33541" y="250"/>
                    <a:pt x="33196" y="592"/>
                  </a:cubicBezTo>
                  <a:cubicBezTo>
                    <a:pt x="33182" y="606"/>
                    <a:pt x="31828" y="1964"/>
                    <a:pt x="31470" y="2323"/>
                  </a:cubicBezTo>
                  <a:cubicBezTo>
                    <a:pt x="31488" y="2321"/>
                    <a:pt x="31488" y="2321"/>
                    <a:pt x="31488" y="2321"/>
                  </a:cubicBezTo>
                  <a:cubicBezTo>
                    <a:pt x="29574" y="4234"/>
                    <a:pt x="29574" y="4234"/>
                    <a:pt x="29574" y="4234"/>
                  </a:cubicBezTo>
                  <a:cubicBezTo>
                    <a:pt x="29574" y="4234"/>
                    <a:pt x="29572" y="1232"/>
                    <a:pt x="29572" y="1229"/>
                  </a:cubicBezTo>
                  <a:cubicBezTo>
                    <a:pt x="29572" y="550"/>
                    <a:pt x="29022" y="0"/>
                    <a:pt x="28344" y="0"/>
                  </a:cubicBezTo>
                  <a:cubicBezTo>
                    <a:pt x="28344" y="0"/>
                    <a:pt x="27833" y="1"/>
                    <a:pt x="27813" y="1"/>
                  </a:cubicBezTo>
                  <a:cubicBezTo>
                    <a:pt x="27675" y="1"/>
                    <a:pt x="27474" y="4"/>
                    <a:pt x="27379" y="53"/>
                  </a:cubicBezTo>
                  <a:cubicBezTo>
                    <a:pt x="27299" y="96"/>
                    <a:pt x="27300" y="181"/>
                    <a:pt x="27300" y="261"/>
                  </a:cubicBezTo>
                  <a:cubicBezTo>
                    <a:pt x="27300" y="8152"/>
                    <a:pt x="27300" y="8152"/>
                    <a:pt x="27300" y="8152"/>
                  </a:cubicBezTo>
                  <a:cubicBezTo>
                    <a:pt x="27300" y="8257"/>
                    <a:pt x="27384" y="8342"/>
                    <a:pt x="27489" y="8342"/>
                  </a:cubicBezTo>
                  <a:cubicBezTo>
                    <a:pt x="27491" y="8341"/>
                    <a:pt x="27491" y="8341"/>
                    <a:pt x="27491" y="8341"/>
                  </a:cubicBezTo>
                  <a:cubicBezTo>
                    <a:pt x="27489" y="8345"/>
                    <a:pt x="27489" y="8345"/>
                    <a:pt x="27489" y="8345"/>
                  </a:cubicBezTo>
                  <a:cubicBezTo>
                    <a:pt x="27910" y="8345"/>
                    <a:pt x="27910" y="8345"/>
                    <a:pt x="27910" y="8345"/>
                  </a:cubicBezTo>
                  <a:cubicBezTo>
                    <a:pt x="28456" y="8332"/>
                    <a:pt x="28931" y="8095"/>
                    <a:pt x="29275" y="7752"/>
                  </a:cubicBezTo>
                  <a:cubicBezTo>
                    <a:pt x="29281" y="7747"/>
                    <a:pt x="29518" y="7510"/>
                    <a:pt x="29817" y="7209"/>
                  </a:cubicBezTo>
                  <a:cubicBezTo>
                    <a:pt x="30023" y="7004"/>
                    <a:pt x="30306" y="6876"/>
                    <a:pt x="30620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1018" y="6876"/>
                    <a:pt x="31395" y="6966"/>
                    <a:pt x="31733" y="7123"/>
                  </a:cubicBezTo>
                  <a:cubicBezTo>
                    <a:pt x="34067" y="8091"/>
                    <a:pt x="34067" y="8091"/>
                    <a:pt x="34067" y="8091"/>
                  </a:cubicBezTo>
                  <a:cubicBezTo>
                    <a:pt x="34067" y="8091"/>
                    <a:pt x="34633" y="8345"/>
                    <a:pt x="35108" y="8345"/>
                  </a:cubicBezTo>
                  <a:cubicBezTo>
                    <a:pt x="35451" y="8345"/>
                    <a:pt x="35451" y="8345"/>
                    <a:pt x="35451" y="8345"/>
                  </a:cubicBezTo>
                  <a:cubicBezTo>
                    <a:pt x="35450" y="8341"/>
                    <a:pt x="35450" y="8341"/>
                    <a:pt x="35450" y="8341"/>
                  </a:cubicBezTo>
                  <a:cubicBezTo>
                    <a:pt x="35451" y="8342"/>
                    <a:pt x="35451" y="8342"/>
                    <a:pt x="35451" y="8342"/>
                  </a:cubicBezTo>
                  <a:cubicBezTo>
                    <a:pt x="35556" y="8342"/>
                    <a:pt x="35641" y="8257"/>
                    <a:pt x="35641" y="81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pic>
        <p:nvPicPr>
          <p:cNvPr id="20" name="Grafik 19">
            <a:extLst>
              <a:ext uri="{FF2B5EF4-FFF2-40B4-BE49-F238E27FC236}">
                <a16:creationId xmlns="" xmlns:a16="http://schemas.microsoft.com/office/drawing/2014/main" id="{2EC15B17-793C-4592-B7C9-CEA1E27E11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3"/>
          <a:stretch/>
        </p:blipFill>
        <p:spPr>
          <a:xfrm>
            <a:off x="0" y="1460501"/>
            <a:ext cx="3977934" cy="463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8844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ontent Placeholder 13"/>
          <p:cNvSpPr>
            <a:spLocks noGrp="1"/>
          </p:cNvSpPr>
          <p:nvPr>
            <p:ph sz="quarter" idx="14" hasCustomPrompt="1"/>
          </p:nvPr>
        </p:nvSpPr>
        <p:spPr bwMode="gray">
          <a:xfrm>
            <a:off x="467917" y="1484314"/>
            <a:ext cx="8208170" cy="4608511"/>
          </a:xfrm>
        </p:spPr>
        <p:txBody>
          <a:bodyPr/>
          <a:lstStyle>
            <a:lvl1pPr marL="257175" indent="-257175">
              <a:buClr>
                <a:schemeClr val="tx2"/>
              </a:buClr>
              <a:buFont typeface="+mj-lt"/>
              <a:buAutoNum type="arabicPeriod"/>
              <a:defRPr/>
            </a:lvl1pPr>
            <a:lvl2pPr marL="401241" indent="-134541">
              <a:defRPr/>
            </a:lvl2pPr>
            <a:lvl3pPr marL="536972" indent="-134541">
              <a:defRPr/>
            </a:lvl3pPr>
            <a:lvl4pPr marL="672704" indent="-134541">
              <a:defRPr/>
            </a:lvl4pPr>
            <a:lvl5pPr marL="336947" indent="0">
              <a:buNone/>
              <a:defRPr/>
            </a:lvl5pPr>
          </a:lstStyle>
          <a:p>
            <a:pPr lvl="0"/>
            <a:r>
              <a:rPr lang="en-US" dirty="0"/>
              <a:t>Insert your agenda points here. Use the button “increase list level” to add </a:t>
            </a:r>
            <a:r>
              <a:rPr lang="en-US" dirty="0" err="1"/>
              <a:t>subitems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You can find other agenda designs within the slide library.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3"/>
            <a:r>
              <a:rPr lang="en-US" dirty="0"/>
              <a:t>Fifth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5F934EA1-1883-4D38-9FDC-7B4EE39EA96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A9116324-0C1D-439A-912E-27AE05A10F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7914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 bwMode="gray">
          <a:xfrm>
            <a:off x="467917" y="1484314"/>
            <a:ext cx="8208170" cy="460851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AB8F34D-A5C0-4BC9-B0F3-11856D9ED02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C962AE53-FF41-4032-9C92-554890CB38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7067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6" hasCustomPrompt="1"/>
          </p:nvPr>
        </p:nvSpPr>
        <p:spPr bwMode="gray">
          <a:xfrm>
            <a:off x="4680348" y="1484313"/>
            <a:ext cx="3995738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 hasCustomPrompt="1"/>
          </p:nvPr>
        </p:nvSpPr>
        <p:spPr bwMode="gray">
          <a:xfrm>
            <a:off x="467544" y="1484313"/>
            <a:ext cx="3995738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="" xmlns:a16="http://schemas.microsoft.com/office/drawing/2014/main" id="{5DEF66B1-2B35-4F3D-8FA1-45C43C92981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6594110D-FB2C-4548-B1FA-4A7EB94F133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0890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sz="quarter" idx="18" hasCustomPrompt="1"/>
          </p:nvPr>
        </p:nvSpPr>
        <p:spPr bwMode="gray">
          <a:xfrm>
            <a:off x="468634" y="1484314"/>
            <a:ext cx="2591198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9" hasCustomPrompt="1"/>
          </p:nvPr>
        </p:nvSpPr>
        <p:spPr bwMode="gray">
          <a:xfrm>
            <a:off x="3276602" y="1484314"/>
            <a:ext cx="2591990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20" hasCustomPrompt="1"/>
          </p:nvPr>
        </p:nvSpPr>
        <p:spPr bwMode="gray">
          <a:xfrm>
            <a:off x="6084000" y="1484313"/>
            <a:ext cx="2592000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1"/>
            <a:ext cx="8208169" cy="325952"/>
          </a:xfrm>
        </p:spPr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D1328EC7-157B-409E-AF0F-00B8B6EE2D1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82B2B86B-BA50-4AE8-98E0-0C5519E10E56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0195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DC1A3A0B-4241-4AC5-A07E-A9AC7CC4A1B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96E51C11-1DC2-48EC-9664-E7966335E18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3582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90A9CDC7-20FE-4015-BB2F-26E366E6C0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F1D688B9-CABE-45F1-B4B1-9FC6D6167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870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hteck 34">
            <a:extLst>
              <a:ext uri="{FF2B5EF4-FFF2-40B4-BE49-F238E27FC236}">
                <a16:creationId xmlns="" xmlns:a16="http://schemas.microsoft.com/office/drawing/2014/main" id="{F95D2044-187C-47C7-AD4E-C061D33C3052}"/>
              </a:ext>
            </a:extLst>
          </p:cNvPr>
          <p:cNvSpPr/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5" name="Freihandform: Form 24">
            <a:extLst>
              <a:ext uri="{FF2B5EF4-FFF2-40B4-BE49-F238E27FC236}">
                <a16:creationId xmlns="" xmlns:a16="http://schemas.microsoft.com/office/drawing/2014/main" id="{BD2BE75E-D5AB-44B1-AB40-D9318ED7B138}"/>
              </a:ext>
            </a:extLst>
          </p:cNvPr>
          <p:cNvSpPr/>
          <p:nvPr userDrawn="1"/>
        </p:nvSpPr>
        <p:spPr bwMode="gray">
          <a:xfrm>
            <a:off x="1" y="1"/>
            <a:ext cx="2999660" cy="6861175"/>
          </a:xfrm>
          <a:custGeom>
            <a:avLst/>
            <a:gdLst>
              <a:gd name="connsiteX0" fmla="*/ 586277 w 3999547"/>
              <a:gd name="connsiteY0" fmla="*/ 0 h 6861175"/>
              <a:gd name="connsiteX1" fmla="*/ 840634 w 3999547"/>
              <a:gd name="connsiteY1" fmla="*/ 0 h 6861175"/>
              <a:gd name="connsiteX2" fmla="*/ 1079101 w 3999547"/>
              <a:gd name="connsiteY2" fmla="*/ 0 h 6861175"/>
              <a:gd name="connsiteX3" fmla="*/ 1302187 w 3999547"/>
              <a:gd name="connsiteY3" fmla="*/ 0 h 6861175"/>
              <a:gd name="connsiteX4" fmla="*/ 1510408 w 3999547"/>
              <a:gd name="connsiteY4" fmla="*/ 0 h 6861175"/>
              <a:gd name="connsiteX5" fmla="*/ 1884299 w 3999547"/>
              <a:gd name="connsiteY5" fmla="*/ 0 h 6861175"/>
              <a:gd name="connsiteX6" fmla="*/ 2204874 w 3999547"/>
              <a:gd name="connsiteY6" fmla="*/ 0 h 6861175"/>
              <a:gd name="connsiteX7" fmla="*/ 2476234 w 3999547"/>
              <a:gd name="connsiteY7" fmla="*/ 0 h 6861175"/>
              <a:gd name="connsiteX8" fmla="*/ 2702483 w 3999547"/>
              <a:gd name="connsiteY8" fmla="*/ 0 h 6861175"/>
              <a:gd name="connsiteX9" fmla="*/ 2887719 w 3999547"/>
              <a:gd name="connsiteY9" fmla="*/ 0 h 6861175"/>
              <a:gd name="connsiteX10" fmla="*/ 3036045 w 3999547"/>
              <a:gd name="connsiteY10" fmla="*/ 0 h 6861175"/>
              <a:gd name="connsiteX11" fmla="*/ 3151561 w 3999547"/>
              <a:gd name="connsiteY11" fmla="*/ 0 h 6861175"/>
              <a:gd name="connsiteX12" fmla="*/ 3238370 w 3999547"/>
              <a:gd name="connsiteY12" fmla="*/ 0 h 6861175"/>
              <a:gd name="connsiteX13" fmla="*/ 3300571 w 3999547"/>
              <a:gd name="connsiteY13" fmla="*/ 0 h 6861175"/>
              <a:gd name="connsiteX14" fmla="*/ 3342267 w 3999547"/>
              <a:gd name="connsiteY14" fmla="*/ 0 h 6861175"/>
              <a:gd name="connsiteX15" fmla="*/ 3367557 w 3999547"/>
              <a:gd name="connsiteY15" fmla="*/ 0 h 6861175"/>
              <a:gd name="connsiteX16" fmla="*/ 3380544 w 3999547"/>
              <a:gd name="connsiteY16" fmla="*/ 0 h 6861175"/>
              <a:gd name="connsiteX17" fmla="*/ 3386012 w 3999547"/>
              <a:gd name="connsiteY17" fmla="*/ 0 h 6861175"/>
              <a:gd name="connsiteX18" fmla="*/ 3463675 w 3999547"/>
              <a:gd name="connsiteY18" fmla="*/ 446854 h 6861175"/>
              <a:gd name="connsiteX19" fmla="*/ 3921884 w 3999547"/>
              <a:gd name="connsiteY19" fmla="*/ 446854 h 6861175"/>
              <a:gd name="connsiteX20" fmla="*/ 3999547 w 3999547"/>
              <a:gd name="connsiteY20" fmla="*/ 722738 h 6861175"/>
              <a:gd name="connsiteX21" fmla="*/ 3467558 w 3999547"/>
              <a:gd name="connsiteY21" fmla="*/ 858738 h 6861175"/>
              <a:gd name="connsiteX22" fmla="*/ 2026917 w 3999547"/>
              <a:gd name="connsiteY22" fmla="*/ 998622 h 6861175"/>
              <a:gd name="connsiteX23" fmla="*/ 1211460 w 3999547"/>
              <a:gd name="connsiteY23" fmla="*/ 1546505 h 6861175"/>
              <a:gd name="connsiteX24" fmla="*/ 636757 w 3999547"/>
              <a:gd name="connsiteY24" fmla="*/ 2622839 h 6861175"/>
              <a:gd name="connsiteX25" fmla="*/ 481431 w 3999547"/>
              <a:gd name="connsiteY25" fmla="*/ 3143522 h 6861175"/>
              <a:gd name="connsiteX26" fmla="*/ 489198 w 3999547"/>
              <a:gd name="connsiteY26" fmla="*/ 3683632 h 6861175"/>
              <a:gd name="connsiteX27" fmla="*/ 842563 w 3999547"/>
              <a:gd name="connsiteY27" fmla="*/ 5502135 h 6861175"/>
              <a:gd name="connsiteX28" fmla="*/ 1378434 w 3999547"/>
              <a:gd name="connsiteY28" fmla="*/ 6407499 h 6861175"/>
              <a:gd name="connsiteX29" fmla="*/ 1847103 w 3999547"/>
              <a:gd name="connsiteY29" fmla="*/ 6795996 h 6861175"/>
              <a:gd name="connsiteX30" fmla="*/ 1925733 w 3999547"/>
              <a:gd name="connsiteY30" fmla="*/ 6861175 h 6861175"/>
              <a:gd name="connsiteX31" fmla="*/ 1504520 w 3999547"/>
              <a:gd name="connsiteY31" fmla="*/ 6861175 h 6861175"/>
              <a:gd name="connsiteX32" fmla="*/ 1491531 w 3999547"/>
              <a:gd name="connsiteY32" fmla="*/ 6850468 h 6861175"/>
              <a:gd name="connsiteX33" fmla="*/ 1246408 w 3999547"/>
              <a:gd name="connsiteY33" fmla="*/ 6648412 h 6861175"/>
              <a:gd name="connsiteX34" fmla="*/ 392119 w 3999547"/>
              <a:gd name="connsiteY34" fmla="*/ 6660070 h 6861175"/>
              <a:gd name="connsiteX35" fmla="*/ 164178 w 3999547"/>
              <a:gd name="connsiteY35" fmla="*/ 6858681 h 6861175"/>
              <a:gd name="connsiteX36" fmla="*/ 161315 w 3999547"/>
              <a:gd name="connsiteY36" fmla="*/ 6861175 h 6861175"/>
              <a:gd name="connsiteX37" fmla="*/ 0 w 3999547"/>
              <a:gd name="connsiteY37" fmla="*/ 6861175 h 6861175"/>
              <a:gd name="connsiteX38" fmla="*/ 0 w 3999547"/>
              <a:gd name="connsiteY38" fmla="*/ 2888128 h 6861175"/>
              <a:gd name="connsiteX39" fmla="*/ 49919 w 3999547"/>
              <a:gd name="connsiteY39" fmla="*/ 2855496 h 6861175"/>
              <a:gd name="connsiteX40" fmla="*/ 396003 w 3999547"/>
              <a:gd name="connsiteY40" fmla="*/ 2479070 h 6861175"/>
              <a:gd name="connsiteX41" fmla="*/ 935757 w 3999547"/>
              <a:gd name="connsiteY41" fmla="*/ 1457133 h 6861175"/>
              <a:gd name="connsiteX42" fmla="*/ 896927 w 3999547"/>
              <a:gd name="connsiteY42" fmla="*/ 493482 h 6861175"/>
              <a:gd name="connsiteX43" fmla="*/ 586277 w 3999547"/>
              <a:gd name="connsiteY43" fmla="*/ 0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999547" h="6861175">
                <a:moveTo>
                  <a:pt x="586277" y="0"/>
                </a:moveTo>
                <a:lnTo>
                  <a:pt x="840634" y="0"/>
                </a:lnTo>
                <a:lnTo>
                  <a:pt x="1079101" y="0"/>
                </a:lnTo>
                <a:lnTo>
                  <a:pt x="1302187" y="0"/>
                </a:lnTo>
                <a:lnTo>
                  <a:pt x="1510408" y="0"/>
                </a:lnTo>
                <a:lnTo>
                  <a:pt x="1884299" y="0"/>
                </a:lnTo>
                <a:lnTo>
                  <a:pt x="2204874" y="0"/>
                </a:lnTo>
                <a:lnTo>
                  <a:pt x="2476234" y="0"/>
                </a:lnTo>
                <a:lnTo>
                  <a:pt x="2702483" y="0"/>
                </a:lnTo>
                <a:lnTo>
                  <a:pt x="2887719" y="0"/>
                </a:lnTo>
                <a:lnTo>
                  <a:pt x="3036045" y="0"/>
                </a:lnTo>
                <a:lnTo>
                  <a:pt x="3151561" y="0"/>
                </a:lnTo>
                <a:lnTo>
                  <a:pt x="3238370" y="0"/>
                </a:lnTo>
                <a:lnTo>
                  <a:pt x="3300571" y="0"/>
                </a:lnTo>
                <a:lnTo>
                  <a:pt x="3342267" y="0"/>
                </a:lnTo>
                <a:lnTo>
                  <a:pt x="3367557" y="0"/>
                </a:lnTo>
                <a:lnTo>
                  <a:pt x="3380544" y="0"/>
                </a:lnTo>
                <a:lnTo>
                  <a:pt x="3386012" y="0"/>
                </a:lnTo>
                <a:cubicBezTo>
                  <a:pt x="3463675" y="446854"/>
                  <a:pt x="3463675" y="446854"/>
                  <a:pt x="3463675" y="446854"/>
                </a:cubicBezTo>
                <a:cubicBezTo>
                  <a:pt x="3921884" y="446854"/>
                  <a:pt x="3921884" y="446854"/>
                  <a:pt x="3921884" y="446854"/>
                </a:cubicBezTo>
                <a:cubicBezTo>
                  <a:pt x="3999547" y="722738"/>
                  <a:pt x="3999547" y="722738"/>
                  <a:pt x="3999547" y="722738"/>
                </a:cubicBezTo>
                <a:cubicBezTo>
                  <a:pt x="3467558" y="858738"/>
                  <a:pt x="3467558" y="858738"/>
                  <a:pt x="3467558" y="858738"/>
                </a:cubicBezTo>
                <a:cubicBezTo>
                  <a:pt x="2026917" y="998622"/>
                  <a:pt x="2026917" y="998622"/>
                  <a:pt x="2026917" y="998622"/>
                </a:cubicBezTo>
                <a:cubicBezTo>
                  <a:pt x="1724033" y="1029708"/>
                  <a:pt x="1355136" y="1278391"/>
                  <a:pt x="1211460" y="1546505"/>
                </a:cubicBezTo>
                <a:cubicBezTo>
                  <a:pt x="636757" y="2622839"/>
                  <a:pt x="636757" y="2622839"/>
                  <a:pt x="636757" y="2622839"/>
                </a:cubicBezTo>
                <a:cubicBezTo>
                  <a:pt x="566861" y="2758839"/>
                  <a:pt x="512497" y="2949238"/>
                  <a:pt x="481431" y="3143522"/>
                </a:cubicBezTo>
                <a:cubicBezTo>
                  <a:pt x="489198" y="3683632"/>
                  <a:pt x="489198" y="3683632"/>
                  <a:pt x="489198" y="3683632"/>
                </a:cubicBezTo>
                <a:cubicBezTo>
                  <a:pt x="842563" y="5502135"/>
                  <a:pt x="842563" y="5502135"/>
                  <a:pt x="842563" y="5502135"/>
                </a:cubicBezTo>
                <a:cubicBezTo>
                  <a:pt x="900810" y="5801332"/>
                  <a:pt x="1145447" y="6209330"/>
                  <a:pt x="1378434" y="6407499"/>
                </a:cubicBezTo>
                <a:cubicBezTo>
                  <a:pt x="1550263" y="6549934"/>
                  <a:pt x="1705982" y="6679016"/>
                  <a:pt x="1847103" y="6795996"/>
                </a:cubicBezTo>
                <a:lnTo>
                  <a:pt x="1925733" y="6861175"/>
                </a:lnTo>
                <a:lnTo>
                  <a:pt x="1504520" y="6861175"/>
                </a:lnTo>
                <a:lnTo>
                  <a:pt x="1491531" y="6850468"/>
                </a:lnTo>
                <a:cubicBezTo>
                  <a:pt x="1246408" y="6648412"/>
                  <a:pt x="1246408" y="6648412"/>
                  <a:pt x="1246408" y="6648412"/>
                </a:cubicBezTo>
                <a:cubicBezTo>
                  <a:pt x="1009538" y="6454129"/>
                  <a:pt x="625107" y="6458014"/>
                  <a:pt x="392119" y="6660070"/>
                </a:cubicBezTo>
                <a:cubicBezTo>
                  <a:pt x="302929" y="6737784"/>
                  <a:pt x="227674" y="6803355"/>
                  <a:pt x="164178" y="6858681"/>
                </a:cubicBezTo>
                <a:lnTo>
                  <a:pt x="161315" y="6861175"/>
                </a:lnTo>
                <a:lnTo>
                  <a:pt x="0" y="6861175"/>
                </a:lnTo>
                <a:lnTo>
                  <a:pt x="0" y="2888128"/>
                </a:lnTo>
                <a:lnTo>
                  <a:pt x="49919" y="2855496"/>
                </a:lnTo>
                <a:cubicBezTo>
                  <a:pt x="196993" y="2749125"/>
                  <a:pt x="324165" y="2615069"/>
                  <a:pt x="396003" y="2479070"/>
                </a:cubicBezTo>
                <a:cubicBezTo>
                  <a:pt x="935757" y="1457133"/>
                  <a:pt x="935757" y="1457133"/>
                  <a:pt x="935757" y="1457133"/>
                </a:cubicBezTo>
                <a:cubicBezTo>
                  <a:pt x="1079433" y="1185135"/>
                  <a:pt x="1063902" y="753824"/>
                  <a:pt x="896927" y="493482"/>
                </a:cubicBezTo>
                <a:cubicBezTo>
                  <a:pt x="586277" y="0"/>
                  <a:pt x="586277" y="0"/>
                  <a:pt x="586277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think-cell Slide" r:id="rId5" imgW="353" imgH="353" progId="TCLayout.ActiveDocument.1">
                  <p:embed/>
                </p:oleObj>
              </mc:Choice>
              <mc:Fallback>
                <p:oleObj name="think-cell Slide" r:id="rId5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>
            <a:grpSpLocks noChangeAspect="1"/>
          </p:cNvGrpSpPr>
          <p:nvPr userDrawn="1">
            <p:custDataLst>
              <p:tags r:id="rId3"/>
            </p:custDataLst>
          </p:nvPr>
        </p:nvGrpSpPr>
        <p:grpSpPr bwMode="gray">
          <a:xfrm>
            <a:off x="7904642" y="6440320"/>
            <a:ext cx="771444" cy="162000"/>
            <a:chOff x="-4548188" y="3063875"/>
            <a:chExt cx="2741613" cy="431800"/>
          </a:xfrm>
          <a:solidFill>
            <a:schemeClr val="accent5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gray">
            <a:xfrm>
              <a:off x="-2230438" y="3063875"/>
              <a:ext cx="423863" cy="423862"/>
            </a:xfrm>
            <a:custGeom>
              <a:avLst/>
              <a:gdLst>
                <a:gd name="T0" fmla="*/ 8 w 113"/>
                <a:gd name="T1" fmla="*/ 113 h 113"/>
                <a:gd name="T2" fmla="*/ 27 w 113"/>
                <a:gd name="T3" fmla="*/ 105 h 113"/>
                <a:gd name="T4" fmla="*/ 34 w 113"/>
                <a:gd name="T5" fmla="*/ 98 h 113"/>
                <a:gd name="T6" fmla="*/ 43 w 113"/>
                <a:gd name="T7" fmla="*/ 93 h 113"/>
                <a:gd name="T8" fmla="*/ 46 w 113"/>
                <a:gd name="T9" fmla="*/ 93 h 113"/>
                <a:gd name="T10" fmla="*/ 49 w 113"/>
                <a:gd name="T11" fmla="*/ 93 h 113"/>
                <a:gd name="T12" fmla="*/ 60 w 113"/>
                <a:gd name="T13" fmla="*/ 96 h 113"/>
                <a:gd name="T14" fmla="*/ 92 w 113"/>
                <a:gd name="T15" fmla="*/ 109 h 113"/>
                <a:gd name="T16" fmla="*/ 106 w 113"/>
                <a:gd name="T17" fmla="*/ 113 h 113"/>
                <a:gd name="T18" fmla="*/ 111 w 113"/>
                <a:gd name="T19" fmla="*/ 113 h 113"/>
                <a:gd name="T20" fmla="*/ 113 w 113"/>
                <a:gd name="T21" fmla="*/ 110 h 113"/>
                <a:gd name="T22" fmla="*/ 113 w 113"/>
                <a:gd name="T23" fmla="*/ 99 h 113"/>
                <a:gd name="T24" fmla="*/ 100 w 113"/>
                <a:gd name="T25" fmla="*/ 80 h 113"/>
                <a:gd name="T26" fmla="*/ 94 w 113"/>
                <a:gd name="T27" fmla="*/ 77 h 113"/>
                <a:gd name="T28" fmla="*/ 78 w 113"/>
                <a:gd name="T29" fmla="*/ 67 h 113"/>
                <a:gd name="T30" fmla="*/ 79 w 113"/>
                <a:gd name="T31" fmla="*/ 52 h 113"/>
                <a:gd name="T32" fmla="*/ 107 w 113"/>
                <a:gd name="T33" fmla="*/ 24 h 113"/>
                <a:gd name="T34" fmla="*/ 113 w 113"/>
                <a:gd name="T35" fmla="*/ 10 h 113"/>
                <a:gd name="T36" fmla="*/ 113 w 113"/>
                <a:gd name="T37" fmla="*/ 6 h 113"/>
                <a:gd name="T38" fmla="*/ 110 w 113"/>
                <a:gd name="T39" fmla="*/ 2 h 113"/>
                <a:gd name="T40" fmla="*/ 103 w 113"/>
                <a:gd name="T41" fmla="*/ 0 h 113"/>
                <a:gd name="T42" fmla="*/ 99 w 113"/>
                <a:gd name="T43" fmla="*/ 0 h 113"/>
                <a:gd name="T44" fmla="*/ 80 w 113"/>
                <a:gd name="T45" fmla="*/ 8 h 113"/>
                <a:gd name="T46" fmla="*/ 57 w 113"/>
                <a:gd name="T47" fmla="*/ 31 h 113"/>
                <a:gd name="T48" fmla="*/ 31 w 113"/>
                <a:gd name="T49" fmla="*/ 57 h 113"/>
                <a:gd name="T50" fmla="*/ 31 w 113"/>
                <a:gd name="T51" fmla="*/ 16 h 113"/>
                <a:gd name="T52" fmla="*/ 14 w 113"/>
                <a:gd name="T53" fmla="*/ 0 h 113"/>
                <a:gd name="T54" fmla="*/ 7 w 113"/>
                <a:gd name="T55" fmla="*/ 0 h 113"/>
                <a:gd name="T56" fmla="*/ 1 w 113"/>
                <a:gd name="T57" fmla="*/ 0 h 113"/>
                <a:gd name="T58" fmla="*/ 0 w 113"/>
                <a:gd name="T59" fmla="*/ 3 h 113"/>
                <a:gd name="T60" fmla="*/ 0 w 113"/>
                <a:gd name="T61" fmla="*/ 111 h 113"/>
                <a:gd name="T62" fmla="*/ 2 w 113"/>
                <a:gd name="T63" fmla="*/ 113 h 113"/>
                <a:gd name="T64" fmla="*/ 8 w 113"/>
                <a:gd name="T6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13">
                  <a:moveTo>
                    <a:pt x="8" y="113"/>
                  </a:moveTo>
                  <a:cubicBezTo>
                    <a:pt x="16" y="113"/>
                    <a:pt x="22" y="110"/>
                    <a:pt x="27" y="105"/>
                  </a:cubicBezTo>
                  <a:cubicBezTo>
                    <a:pt x="27" y="105"/>
                    <a:pt x="30" y="102"/>
                    <a:pt x="34" y="98"/>
                  </a:cubicBezTo>
                  <a:cubicBezTo>
                    <a:pt x="36" y="95"/>
                    <a:pt x="40" y="94"/>
                    <a:pt x="43" y="93"/>
                  </a:cubicBezTo>
                  <a:cubicBezTo>
                    <a:pt x="44" y="93"/>
                    <a:pt x="45" y="93"/>
                    <a:pt x="46" y="93"/>
                  </a:cubicBezTo>
                  <a:cubicBezTo>
                    <a:pt x="47" y="93"/>
                    <a:pt x="48" y="93"/>
                    <a:pt x="49" y="93"/>
                  </a:cubicBezTo>
                  <a:cubicBezTo>
                    <a:pt x="53" y="94"/>
                    <a:pt x="57" y="95"/>
                    <a:pt x="60" y="96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09"/>
                    <a:pt x="100" y="113"/>
                    <a:pt x="106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3" y="112"/>
                    <a:pt x="113" y="110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1"/>
                    <a:pt x="108" y="83"/>
                    <a:pt x="100" y="80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88" y="75"/>
                    <a:pt x="82" y="70"/>
                    <a:pt x="78" y="67"/>
                  </a:cubicBezTo>
                  <a:cubicBezTo>
                    <a:pt x="78" y="67"/>
                    <a:pt x="72" y="60"/>
                    <a:pt x="79" y="5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11" y="20"/>
                    <a:pt x="113" y="15"/>
                    <a:pt x="113" y="10"/>
                  </a:cubicBezTo>
                  <a:cubicBezTo>
                    <a:pt x="113" y="10"/>
                    <a:pt x="113" y="8"/>
                    <a:pt x="113" y="6"/>
                  </a:cubicBezTo>
                  <a:cubicBezTo>
                    <a:pt x="112" y="5"/>
                    <a:pt x="111" y="3"/>
                    <a:pt x="110" y="2"/>
                  </a:cubicBezTo>
                  <a:cubicBezTo>
                    <a:pt x="109" y="1"/>
                    <a:pt x="106" y="0"/>
                    <a:pt x="103" y="0"/>
                  </a:cubicBezTo>
                  <a:cubicBezTo>
                    <a:pt x="103" y="0"/>
                    <a:pt x="99" y="0"/>
                    <a:pt x="99" y="0"/>
                  </a:cubicBezTo>
                  <a:cubicBezTo>
                    <a:pt x="91" y="0"/>
                    <a:pt x="85" y="3"/>
                    <a:pt x="80" y="8"/>
                  </a:cubicBezTo>
                  <a:cubicBezTo>
                    <a:pt x="80" y="8"/>
                    <a:pt x="61" y="26"/>
                    <a:pt x="57" y="31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1" y="16"/>
                    <a:pt x="31" y="16"/>
                  </a:cubicBezTo>
                  <a:cubicBezTo>
                    <a:pt x="31" y="7"/>
                    <a:pt x="23" y="0"/>
                    <a:pt x="14" y="0"/>
                  </a:cubicBezTo>
                  <a:cubicBezTo>
                    <a:pt x="14" y="0"/>
                    <a:pt x="7" y="0"/>
                    <a:pt x="7" y="0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111"/>
                    <a:pt x="0" y="111"/>
                  </a:cubicBezTo>
                  <a:cubicBezTo>
                    <a:pt x="0" y="112"/>
                    <a:pt x="1" y="113"/>
                    <a:pt x="2" y="113"/>
                  </a:cubicBezTo>
                  <a:lnTo>
                    <a:pt x="8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gray">
            <a:xfrm>
              <a:off x="-2695575" y="3063875"/>
              <a:ext cx="427038" cy="431800"/>
            </a:xfrm>
            <a:custGeom>
              <a:avLst/>
              <a:gdLst>
                <a:gd name="T0" fmla="*/ 111 w 114"/>
                <a:gd name="T1" fmla="*/ 66 h 115"/>
                <a:gd name="T2" fmla="*/ 94 w 114"/>
                <a:gd name="T3" fmla="*/ 66 h 115"/>
                <a:gd name="T4" fmla="*/ 82 w 114"/>
                <a:gd name="T5" fmla="*/ 74 h 115"/>
                <a:gd name="T6" fmla="*/ 76 w 114"/>
                <a:gd name="T7" fmla="*/ 82 h 115"/>
                <a:gd name="T8" fmla="*/ 65 w 114"/>
                <a:gd name="T9" fmla="*/ 86 h 115"/>
                <a:gd name="T10" fmla="*/ 53 w 114"/>
                <a:gd name="T11" fmla="*/ 82 h 115"/>
                <a:gd name="T12" fmla="*/ 42 w 114"/>
                <a:gd name="T13" fmla="*/ 73 h 115"/>
                <a:gd name="T14" fmla="*/ 34 w 114"/>
                <a:gd name="T15" fmla="*/ 61 h 115"/>
                <a:gd name="T16" fmla="*/ 31 w 114"/>
                <a:gd name="T17" fmla="*/ 48 h 115"/>
                <a:gd name="T18" fmla="*/ 36 w 114"/>
                <a:gd name="T19" fmla="*/ 34 h 115"/>
                <a:gd name="T20" fmla="*/ 49 w 114"/>
                <a:gd name="T21" fmla="*/ 29 h 115"/>
                <a:gd name="T22" fmla="*/ 66 w 114"/>
                <a:gd name="T23" fmla="*/ 35 h 115"/>
                <a:gd name="T24" fmla="*/ 74 w 114"/>
                <a:gd name="T25" fmla="*/ 38 h 115"/>
                <a:gd name="T26" fmla="*/ 82 w 114"/>
                <a:gd name="T27" fmla="*/ 34 h 115"/>
                <a:gd name="T28" fmla="*/ 94 w 114"/>
                <a:gd name="T29" fmla="*/ 22 h 115"/>
                <a:gd name="T30" fmla="*/ 95 w 114"/>
                <a:gd name="T31" fmla="*/ 20 h 115"/>
                <a:gd name="T32" fmla="*/ 93 w 114"/>
                <a:gd name="T33" fmla="*/ 18 h 115"/>
                <a:gd name="T34" fmla="*/ 73 w 114"/>
                <a:gd name="T35" fmla="*/ 5 h 115"/>
                <a:gd name="T36" fmla="*/ 49 w 114"/>
                <a:gd name="T37" fmla="*/ 0 h 115"/>
                <a:gd name="T38" fmla="*/ 3 w 114"/>
                <a:gd name="T39" fmla="*/ 0 h 115"/>
                <a:gd name="T40" fmla="*/ 0 w 114"/>
                <a:gd name="T41" fmla="*/ 3 h 115"/>
                <a:gd name="T42" fmla="*/ 0 w 114"/>
                <a:gd name="T43" fmla="*/ 49 h 115"/>
                <a:gd name="T44" fmla="*/ 6 w 114"/>
                <a:gd name="T45" fmla="*/ 74 h 115"/>
                <a:gd name="T46" fmla="*/ 20 w 114"/>
                <a:gd name="T47" fmla="*/ 95 h 115"/>
                <a:gd name="T48" fmla="*/ 41 w 114"/>
                <a:gd name="T49" fmla="*/ 109 h 115"/>
                <a:gd name="T50" fmla="*/ 65 w 114"/>
                <a:gd name="T51" fmla="*/ 115 h 115"/>
                <a:gd name="T52" fmla="*/ 84 w 114"/>
                <a:gd name="T53" fmla="*/ 111 h 115"/>
                <a:gd name="T54" fmla="*/ 99 w 114"/>
                <a:gd name="T55" fmla="*/ 102 h 115"/>
                <a:gd name="T56" fmla="*/ 109 w 114"/>
                <a:gd name="T57" fmla="*/ 87 h 115"/>
                <a:gd name="T58" fmla="*/ 114 w 114"/>
                <a:gd name="T59" fmla="*/ 69 h 115"/>
                <a:gd name="T60" fmla="*/ 111 w 114"/>
                <a:gd name="T6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115">
                  <a:moveTo>
                    <a:pt x="111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88" y="66"/>
                    <a:pt x="84" y="68"/>
                    <a:pt x="82" y="74"/>
                  </a:cubicBezTo>
                  <a:cubicBezTo>
                    <a:pt x="81" y="77"/>
                    <a:pt x="79" y="80"/>
                    <a:pt x="76" y="82"/>
                  </a:cubicBezTo>
                  <a:cubicBezTo>
                    <a:pt x="73" y="84"/>
                    <a:pt x="70" y="86"/>
                    <a:pt x="65" y="86"/>
                  </a:cubicBezTo>
                  <a:cubicBezTo>
                    <a:pt x="62" y="86"/>
                    <a:pt x="57" y="84"/>
                    <a:pt x="53" y="82"/>
                  </a:cubicBezTo>
                  <a:cubicBezTo>
                    <a:pt x="49" y="80"/>
                    <a:pt x="46" y="77"/>
                    <a:pt x="42" y="73"/>
                  </a:cubicBezTo>
                  <a:cubicBezTo>
                    <a:pt x="39" y="70"/>
                    <a:pt x="36" y="66"/>
                    <a:pt x="34" y="61"/>
                  </a:cubicBezTo>
                  <a:cubicBezTo>
                    <a:pt x="32" y="57"/>
                    <a:pt x="31" y="52"/>
                    <a:pt x="31" y="48"/>
                  </a:cubicBezTo>
                  <a:cubicBezTo>
                    <a:pt x="31" y="42"/>
                    <a:pt x="33" y="38"/>
                    <a:pt x="36" y="34"/>
                  </a:cubicBezTo>
                  <a:cubicBezTo>
                    <a:pt x="40" y="31"/>
                    <a:pt x="44" y="29"/>
                    <a:pt x="49" y="29"/>
                  </a:cubicBezTo>
                  <a:cubicBezTo>
                    <a:pt x="55" y="29"/>
                    <a:pt x="61" y="31"/>
                    <a:pt x="66" y="35"/>
                  </a:cubicBezTo>
                  <a:cubicBezTo>
                    <a:pt x="69" y="37"/>
                    <a:pt x="71" y="38"/>
                    <a:pt x="74" y="38"/>
                  </a:cubicBezTo>
                  <a:cubicBezTo>
                    <a:pt x="76" y="38"/>
                    <a:pt x="79" y="36"/>
                    <a:pt x="82" y="3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4" y="19"/>
                    <a:pt x="94" y="19"/>
                    <a:pt x="93" y="18"/>
                  </a:cubicBezTo>
                  <a:cubicBezTo>
                    <a:pt x="87" y="12"/>
                    <a:pt x="80" y="8"/>
                    <a:pt x="73" y="5"/>
                  </a:cubicBezTo>
                  <a:cubicBezTo>
                    <a:pt x="65" y="1"/>
                    <a:pt x="57" y="0"/>
                    <a:pt x="4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7"/>
                    <a:pt x="2" y="66"/>
                    <a:pt x="6" y="74"/>
                  </a:cubicBezTo>
                  <a:cubicBezTo>
                    <a:pt x="9" y="82"/>
                    <a:pt x="14" y="89"/>
                    <a:pt x="20" y="95"/>
                  </a:cubicBezTo>
                  <a:cubicBezTo>
                    <a:pt x="26" y="101"/>
                    <a:pt x="33" y="106"/>
                    <a:pt x="41" y="109"/>
                  </a:cubicBezTo>
                  <a:cubicBezTo>
                    <a:pt x="49" y="113"/>
                    <a:pt x="57" y="115"/>
                    <a:pt x="65" y="115"/>
                  </a:cubicBezTo>
                  <a:cubicBezTo>
                    <a:pt x="72" y="115"/>
                    <a:pt x="78" y="114"/>
                    <a:pt x="84" y="111"/>
                  </a:cubicBezTo>
                  <a:cubicBezTo>
                    <a:pt x="90" y="109"/>
                    <a:pt x="95" y="106"/>
                    <a:pt x="99" y="102"/>
                  </a:cubicBezTo>
                  <a:cubicBezTo>
                    <a:pt x="103" y="98"/>
                    <a:pt x="107" y="93"/>
                    <a:pt x="109" y="87"/>
                  </a:cubicBezTo>
                  <a:cubicBezTo>
                    <a:pt x="112" y="81"/>
                    <a:pt x="113" y="75"/>
                    <a:pt x="114" y="69"/>
                  </a:cubicBezTo>
                  <a:cubicBezTo>
                    <a:pt x="114" y="67"/>
                    <a:pt x="113" y="66"/>
                    <a:pt x="11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gray">
            <a:xfrm>
              <a:off x="-3157538" y="3063875"/>
              <a:ext cx="461963" cy="423862"/>
            </a:xfrm>
            <a:custGeom>
              <a:avLst/>
              <a:gdLst>
                <a:gd name="T0" fmla="*/ 121 w 123"/>
                <a:gd name="T1" fmla="*/ 99 h 113"/>
                <a:gd name="T2" fmla="*/ 104 w 123"/>
                <a:gd name="T3" fmla="*/ 88 h 113"/>
                <a:gd name="T4" fmla="*/ 91 w 123"/>
                <a:gd name="T5" fmla="*/ 78 h 113"/>
                <a:gd name="T6" fmla="*/ 107 w 123"/>
                <a:gd name="T7" fmla="*/ 67 h 113"/>
                <a:gd name="T8" fmla="*/ 113 w 123"/>
                <a:gd name="T9" fmla="*/ 49 h 113"/>
                <a:gd name="T10" fmla="*/ 107 w 123"/>
                <a:gd name="T11" fmla="*/ 30 h 113"/>
                <a:gd name="T12" fmla="*/ 92 w 123"/>
                <a:gd name="T13" fmla="*/ 14 h 113"/>
                <a:gd name="T14" fmla="*/ 71 w 123"/>
                <a:gd name="T15" fmla="*/ 4 h 113"/>
                <a:gd name="T16" fmla="*/ 48 w 123"/>
                <a:gd name="T17" fmla="*/ 0 h 113"/>
                <a:gd name="T18" fmla="*/ 2 w 123"/>
                <a:gd name="T19" fmla="*/ 0 h 113"/>
                <a:gd name="T20" fmla="*/ 0 w 123"/>
                <a:gd name="T21" fmla="*/ 2 h 113"/>
                <a:gd name="T22" fmla="*/ 0 w 123"/>
                <a:gd name="T23" fmla="*/ 79 h 113"/>
                <a:gd name="T24" fmla="*/ 0 w 123"/>
                <a:gd name="T25" fmla="*/ 96 h 113"/>
                <a:gd name="T26" fmla="*/ 0 w 123"/>
                <a:gd name="T27" fmla="*/ 102 h 113"/>
                <a:gd name="T28" fmla="*/ 0 w 123"/>
                <a:gd name="T29" fmla="*/ 109 h 113"/>
                <a:gd name="T30" fmla="*/ 1 w 123"/>
                <a:gd name="T31" fmla="*/ 112 h 113"/>
                <a:gd name="T32" fmla="*/ 7 w 123"/>
                <a:gd name="T33" fmla="*/ 113 h 113"/>
                <a:gd name="T34" fmla="*/ 15 w 123"/>
                <a:gd name="T35" fmla="*/ 112 h 113"/>
                <a:gd name="T36" fmla="*/ 25 w 123"/>
                <a:gd name="T37" fmla="*/ 105 h 113"/>
                <a:gd name="T38" fmla="*/ 30 w 123"/>
                <a:gd name="T39" fmla="*/ 86 h 113"/>
                <a:gd name="T40" fmla="*/ 30 w 123"/>
                <a:gd name="T41" fmla="*/ 39 h 113"/>
                <a:gd name="T42" fmla="*/ 31 w 123"/>
                <a:gd name="T43" fmla="*/ 36 h 113"/>
                <a:gd name="T44" fmla="*/ 32 w 123"/>
                <a:gd name="T45" fmla="*/ 34 h 113"/>
                <a:gd name="T46" fmla="*/ 60 w 123"/>
                <a:gd name="T47" fmla="*/ 28 h 113"/>
                <a:gd name="T48" fmla="*/ 80 w 123"/>
                <a:gd name="T49" fmla="*/ 50 h 113"/>
                <a:gd name="T50" fmla="*/ 64 w 123"/>
                <a:gd name="T51" fmla="*/ 58 h 113"/>
                <a:gd name="T52" fmla="*/ 53 w 123"/>
                <a:gd name="T53" fmla="*/ 57 h 113"/>
                <a:gd name="T54" fmla="*/ 48 w 123"/>
                <a:gd name="T55" fmla="*/ 55 h 113"/>
                <a:gd name="T56" fmla="*/ 44 w 123"/>
                <a:gd name="T57" fmla="*/ 54 h 113"/>
                <a:gd name="T58" fmla="*/ 43 w 123"/>
                <a:gd name="T59" fmla="*/ 57 h 113"/>
                <a:gd name="T60" fmla="*/ 43 w 123"/>
                <a:gd name="T61" fmla="*/ 69 h 113"/>
                <a:gd name="T62" fmla="*/ 47 w 123"/>
                <a:gd name="T63" fmla="*/ 79 h 113"/>
                <a:gd name="T64" fmla="*/ 84 w 123"/>
                <a:gd name="T65" fmla="*/ 109 h 113"/>
                <a:gd name="T66" fmla="*/ 96 w 123"/>
                <a:gd name="T67" fmla="*/ 113 h 113"/>
                <a:gd name="T68" fmla="*/ 121 w 123"/>
                <a:gd name="T69" fmla="*/ 113 h 113"/>
                <a:gd name="T70" fmla="*/ 123 w 123"/>
                <a:gd name="T71" fmla="*/ 110 h 113"/>
                <a:gd name="T72" fmla="*/ 123 w 123"/>
                <a:gd name="T73" fmla="*/ 102 h 113"/>
                <a:gd name="T74" fmla="*/ 121 w 123"/>
                <a:gd name="T75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13">
                  <a:moveTo>
                    <a:pt x="121" y="99"/>
                  </a:moveTo>
                  <a:cubicBezTo>
                    <a:pt x="121" y="99"/>
                    <a:pt x="115" y="98"/>
                    <a:pt x="104" y="88"/>
                  </a:cubicBezTo>
                  <a:cubicBezTo>
                    <a:pt x="98" y="83"/>
                    <a:pt x="93" y="80"/>
                    <a:pt x="91" y="78"/>
                  </a:cubicBezTo>
                  <a:cubicBezTo>
                    <a:pt x="93" y="77"/>
                    <a:pt x="100" y="74"/>
                    <a:pt x="107" y="67"/>
                  </a:cubicBezTo>
                  <a:cubicBezTo>
                    <a:pt x="111" y="62"/>
                    <a:pt x="113" y="56"/>
                    <a:pt x="113" y="49"/>
                  </a:cubicBezTo>
                  <a:cubicBezTo>
                    <a:pt x="113" y="42"/>
                    <a:pt x="111" y="36"/>
                    <a:pt x="107" y="30"/>
                  </a:cubicBezTo>
                  <a:cubicBezTo>
                    <a:pt x="103" y="24"/>
                    <a:pt x="98" y="18"/>
                    <a:pt x="92" y="14"/>
                  </a:cubicBezTo>
                  <a:cubicBezTo>
                    <a:pt x="86" y="10"/>
                    <a:pt x="79" y="6"/>
                    <a:pt x="71" y="4"/>
                  </a:cubicBezTo>
                  <a:cubicBezTo>
                    <a:pt x="63" y="1"/>
                    <a:pt x="56" y="0"/>
                    <a:pt x="48" y="0"/>
                  </a:cubicBezTo>
                  <a:cubicBezTo>
                    <a:pt x="48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79"/>
                    <a:pt x="0" y="7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2"/>
                    <a:pt x="1" y="112"/>
                  </a:cubicBezTo>
                  <a:cubicBezTo>
                    <a:pt x="2" y="113"/>
                    <a:pt x="6" y="113"/>
                    <a:pt x="7" y="113"/>
                  </a:cubicBezTo>
                  <a:cubicBezTo>
                    <a:pt x="10" y="113"/>
                    <a:pt x="13" y="113"/>
                    <a:pt x="15" y="112"/>
                  </a:cubicBezTo>
                  <a:cubicBezTo>
                    <a:pt x="19" y="111"/>
                    <a:pt x="22" y="108"/>
                    <a:pt x="25" y="105"/>
                  </a:cubicBezTo>
                  <a:cubicBezTo>
                    <a:pt x="29" y="99"/>
                    <a:pt x="30" y="93"/>
                    <a:pt x="30" y="86"/>
                  </a:cubicBezTo>
                  <a:cubicBezTo>
                    <a:pt x="30" y="85"/>
                    <a:pt x="30" y="39"/>
                    <a:pt x="30" y="39"/>
                  </a:cubicBezTo>
                  <a:cubicBezTo>
                    <a:pt x="30" y="39"/>
                    <a:pt x="30" y="37"/>
                    <a:pt x="31" y="36"/>
                  </a:cubicBezTo>
                  <a:cubicBezTo>
                    <a:pt x="31" y="35"/>
                    <a:pt x="32" y="34"/>
                    <a:pt x="32" y="34"/>
                  </a:cubicBezTo>
                  <a:cubicBezTo>
                    <a:pt x="35" y="28"/>
                    <a:pt x="47" y="25"/>
                    <a:pt x="60" y="28"/>
                  </a:cubicBezTo>
                  <a:cubicBezTo>
                    <a:pt x="77" y="33"/>
                    <a:pt x="82" y="44"/>
                    <a:pt x="80" y="50"/>
                  </a:cubicBezTo>
                  <a:cubicBezTo>
                    <a:pt x="78" y="55"/>
                    <a:pt x="72" y="58"/>
                    <a:pt x="64" y="58"/>
                  </a:cubicBezTo>
                  <a:cubicBezTo>
                    <a:pt x="61" y="58"/>
                    <a:pt x="57" y="58"/>
                    <a:pt x="53" y="57"/>
                  </a:cubicBezTo>
                  <a:cubicBezTo>
                    <a:pt x="53" y="57"/>
                    <a:pt x="50" y="56"/>
                    <a:pt x="48" y="55"/>
                  </a:cubicBezTo>
                  <a:cubicBezTo>
                    <a:pt x="48" y="55"/>
                    <a:pt x="46" y="54"/>
                    <a:pt x="44" y="54"/>
                  </a:cubicBezTo>
                  <a:cubicBezTo>
                    <a:pt x="43" y="54"/>
                    <a:pt x="43" y="55"/>
                    <a:pt x="43" y="57"/>
                  </a:cubicBezTo>
                  <a:cubicBezTo>
                    <a:pt x="43" y="57"/>
                    <a:pt x="43" y="69"/>
                    <a:pt x="43" y="69"/>
                  </a:cubicBezTo>
                  <a:cubicBezTo>
                    <a:pt x="43" y="73"/>
                    <a:pt x="44" y="77"/>
                    <a:pt x="47" y="79"/>
                  </a:cubicBezTo>
                  <a:cubicBezTo>
                    <a:pt x="47" y="79"/>
                    <a:pt x="84" y="109"/>
                    <a:pt x="84" y="109"/>
                  </a:cubicBezTo>
                  <a:cubicBezTo>
                    <a:pt x="88" y="112"/>
                    <a:pt x="92" y="113"/>
                    <a:pt x="96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3"/>
                    <a:pt x="123" y="112"/>
                    <a:pt x="123" y="110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2" y="99"/>
                    <a:pt x="12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gray">
            <a:xfrm>
              <a:off x="-3622675" y="3063875"/>
              <a:ext cx="428625" cy="423862"/>
            </a:xfrm>
            <a:custGeom>
              <a:avLst/>
              <a:gdLst>
                <a:gd name="T0" fmla="*/ 96 w 114"/>
                <a:gd name="T1" fmla="*/ 84 h 113"/>
                <a:gd name="T2" fmla="*/ 63 w 114"/>
                <a:gd name="T3" fmla="*/ 84 h 113"/>
                <a:gd name="T4" fmla="*/ 50 w 114"/>
                <a:gd name="T5" fmla="*/ 81 h 113"/>
                <a:gd name="T6" fmla="*/ 40 w 114"/>
                <a:gd name="T7" fmla="*/ 73 h 113"/>
                <a:gd name="T8" fmla="*/ 33 w 114"/>
                <a:gd name="T9" fmla="*/ 61 h 113"/>
                <a:gd name="T10" fmla="*/ 30 w 114"/>
                <a:gd name="T11" fmla="*/ 48 h 113"/>
                <a:gd name="T12" fmla="*/ 35 w 114"/>
                <a:gd name="T13" fmla="*/ 34 h 113"/>
                <a:gd name="T14" fmla="*/ 39 w 114"/>
                <a:gd name="T15" fmla="*/ 31 h 113"/>
                <a:gd name="T16" fmla="*/ 43 w 114"/>
                <a:gd name="T17" fmla="*/ 30 h 113"/>
                <a:gd name="T18" fmla="*/ 50 w 114"/>
                <a:gd name="T19" fmla="*/ 29 h 113"/>
                <a:gd name="T20" fmla="*/ 56 w 114"/>
                <a:gd name="T21" fmla="*/ 30 h 113"/>
                <a:gd name="T22" fmla="*/ 67 w 114"/>
                <a:gd name="T23" fmla="*/ 34 h 113"/>
                <a:gd name="T24" fmla="*/ 81 w 114"/>
                <a:gd name="T25" fmla="*/ 47 h 113"/>
                <a:gd name="T26" fmla="*/ 47 w 114"/>
                <a:gd name="T27" fmla="*/ 47 h 113"/>
                <a:gd name="T28" fmla="*/ 44 w 114"/>
                <a:gd name="T29" fmla="*/ 50 h 113"/>
                <a:gd name="T30" fmla="*/ 46 w 114"/>
                <a:gd name="T31" fmla="*/ 58 h 113"/>
                <a:gd name="T32" fmla="*/ 67 w 114"/>
                <a:gd name="T33" fmla="*/ 71 h 113"/>
                <a:gd name="T34" fmla="*/ 99 w 114"/>
                <a:gd name="T35" fmla="*/ 71 h 113"/>
                <a:gd name="T36" fmla="*/ 111 w 114"/>
                <a:gd name="T37" fmla="*/ 67 h 113"/>
                <a:gd name="T38" fmla="*/ 114 w 114"/>
                <a:gd name="T39" fmla="*/ 57 h 113"/>
                <a:gd name="T40" fmla="*/ 108 w 114"/>
                <a:gd name="T41" fmla="*/ 38 h 113"/>
                <a:gd name="T42" fmla="*/ 94 w 114"/>
                <a:gd name="T43" fmla="*/ 19 h 113"/>
                <a:gd name="T44" fmla="*/ 74 w 114"/>
                <a:gd name="T45" fmla="*/ 5 h 113"/>
                <a:gd name="T46" fmla="*/ 50 w 114"/>
                <a:gd name="T47" fmla="*/ 0 h 113"/>
                <a:gd name="T48" fmla="*/ 3 w 114"/>
                <a:gd name="T49" fmla="*/ 0 h 113"/>
                <a:gd name="T50" fmla="*/ 0 w 114"/>
                <a:gd name="T51" fmla="*/ 2 h 113"/>
                <a:gd name="T52" fmla="*/ 0 w 114"/>
                <a:gd name="T53" fmla="*/ 49 h 113"/>
                <a:gd name="T54" fmla="*/ 5 w 114"/>
                <a:gd name="T55" fmla="*/ 73 h 113"/>
                <a:gd name="T56" fmla="*/ 19 w 114"/>
                <a:gd name="T57" fmla="*/ 94 h 113"/>
                <a:gd name="T58" fmla="*/ 39 w 114"/>
                <a:gd name="T59" fmla="*/ 108 h 113"/>
                <a:gd name="T60" fmla="*/ 64 w 114"/>
                <a:gd name="T61" fmla="*/ 113 h 113"/>
                <a:gd name="T62" fmla="*/ 111 w 114"/>
                <a:gd name="T63" fmla="*/ 113 h 113"/>
                <a:gd name="T64" fmla="*/ 114 w 114"/>
                <a:gd name="T65" fmla="*/ 111 h 113"/>
                <a:gd name="T66" fmla="*/ 114 w 114"/>
                <a:gd name="T67" fmla="*/ 101 h 113"/>
                <a:gd name="T68" fmla="*/ 109 w 114"/>
                <a:gd name="T69" fmla="*/ 88 h 113"/>
                <a:gd name="T70" fmla="*/ 96 w 114"/>
                <a:gd name="T71" fmla="*/ 8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4" h="113">
                  <a:moveTo>
                    <a:pt x="96" y="84"/>
                  </a:moveTo>
                  <a:cubicBezTo>
                    <a:pt x="63" y="84"/>
                    <a:pt x="63" y="84"/>
                    <a:pt x="63" y="84"/>
                  </a:cubicBezTo>
                  <a:cubicBezTo>
                    <a:pt x="59" y="84"/>
                    <a:pt x="54" y="82"/>
                    <a:pt x="50" y="81"/>
                  </a:cubicBezTo>
                  <a:cubicBezTo>
                    <a:pt x="47" y="79"/>
                    <a:pt x="41" y="74"/>
                    <a:pt x="40" y="73"/>
                  </a:cubicBezTo>
                  <a:cubicBezTo>
                    <a:pt x="37" y="69"/>
                    <a:pt x="34" y="65"/>
                    <a:pt x="33" y="61"/>
                  </a:cubicBezTo>
                  <a:cubicBezTo>
                    <a:pt x="31" y="57"/>
                    <a:pt x="30" y="52"/>
                    <a:pt x="30" y="48"/>
                  </a:cubicBezTo>
                  <a:cubicBezTo>
                    <a:pt x="30" y="42"/>
                    <a:pt x="32" y="37"/>
                    <a:pt x="35" y="34"/>
                  </a:cubicBezTo>
                  <a:cubicBezTo>
                    <a:pt x="36" y="33"/>
                    <a:pt x="37" y="32"/>
                    <a:pt x="39" y="31"/>
                  </a:cubicBezTo>
                  <a:cubicBezTo>
                    <a:pt x="40" y="30"/>
                    <a:pt x="42" y="30"/>
                    <a:pt x="43" y="30"/>
                  </a:cubicBezTo>
                  <a:cubicBezTo>
                    <a:pt x="45" y="29"/>
                    <a:pt x="48" y="29"/>
                    <a:pt x="50" y="29"/>
                  </a:cubicBezTo>
                  <a:cubicBezTo>
                    <a:pt x="52" y="29"/>
                    <a:pt x="54" y="29"/>
                    <a:pt x="56" y="30"/>
                  </a:cubicBezTo>
                  <a:cubicBezTo>
                    <a:pt x="60" y="30"/>
                    <a:pt x="64" y="32"/>
                    <a:pt x="67" y="34"/>
                  </a:cubicBezTo>
                  <a:cubicBezTo>
                    <a:pt x="72" y="37"/>
                    <a:pt x="78" y="42"/>
                    <a:pt x="81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5" y="47"/>
                    <a:pt x="44" y="48"/>
                    <a:pt x="44" y="50"/>
                  </a:cubicBezTo>
                  <a:cubicBezTo>
                    <a:pt x="44" y="53"/>
                    <a:pt x="45" y="55"/>
                    <a:pt x="46" y="58"/>
                  </a:cubicBezTo>
                  <a:cubicBezTo>
                    <a:pt x="47" y="61"/>
                    <a:pt x="54" y="71"/>
                    <a:pt x="67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1"/>
                    <a:pt x="109" y="70"/>
                    <a:pt x="111" y="67"/>
                  </a:cubicBezTo>
                  <a:cubicBezTo>
                    <a:pt x="113" y="64"/>
                    <a:pt x="114" y="61"/>
                    <a:pt x="114" y="57"/>
                  </a:cubicBezTo>
                  <a:cubicBezTo>
                    <a:pt x="114" y="51"/>
                    <a:pt x="112" y="44"/>
                    <a:pt x="108" y="38"/>
                  </a:cubicBezTo>
                  <a:cubicBezTo>
                    <a:pt x="105" y="31"/>
                    <a:pt x="100" y="24"/>
                    <a:pt x="94" y="19"/>
                  </a:cubicBezTo>
                  <a:cubicBezTo>
                    <a:pt x="89" y="13"/>
                    <a:pt x="82" y="9"/>
                    <a:pt x="74" y="5"/>
                  </a:cubicBezTo>
                  <a:cubicBezTo>
                    <a:pt x="66" y="1"/>
                    <a:pt x="58" y="0"/>
                    <a:pt x="50" y="0"/>
                  </a:cubicBezTo>
                  <a:cubicBezTo>
                    <a:pt x="50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49"/>
                    <a:pt x="0" y="49"/>
                  </a:cubicBezTo>
                  <a:cubicBezTo>
                    <a:pt x="0" y="57"/>
                    <a:pt x="2" y="66"/>
                    <a:pt x="5" y="73"/>
                  </a:cubicBezTo>
                  <a:cubicBezTo>
                    <a:pt x="9" y="81"/>
                    <a:pt x="13" y="88"/>
                    <a:pt x="19" y="94"/>
                  </a:cubicBezTo>
                  <a:cubicBezTo>
                    <a:pt x="25" y="100"/>
                    <a:pt x="32" y="104"/>
                    <a:pt x="39" y="108"/>
                  </a:cubicBezTo>
                  <a:cubicBezTo>
                    <a:pt x="47" y="111"/>
                    <a:pt x="55" y="113"/>
                    <a:pt x="64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4" y="112"/>
                    <a:pt x="114" y="11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4" y="96"/>
                    <a:pt x="112" y="91"/>
                    <a:pt x="109" y="88"/>
                  </a:cubicBezTo>
                  <a:cubicBezTo>
                    <a:pt x="106" y="85"/>
                    <a:pt x="102" y="84"/>
                    <a:pt x="9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gray">
            <a:xfrm>
              <a:off x="-4548188" y="3063875"/>
              <a:ext cx="889000" cy="423862"/>
            </a:xfrm>
            <a:custGeom>
              <a:avLst/>
              <a:gdLst>
                <a:gd name="T0" fmla="*/ 237 w 237"/>
                <a:gd name="T1" fmla="*/ 16 h 113"/>
                <a:gd name="T2" fmla="*/ 220 w 237"/>
                <a:gd name="T3" fmla="*/ 0 h 113"/>
                <a:gd name="T4" fmla="*/ 203 w 237"/>
                <a:gd name="T5" fmla="*/ 0 h 113"/>
                <a:gd name="T6" fmla="*/ 200 w 237"/>
                <a:gd name="T7" fmla="*/ 1 h 113"/>
                <a:gd name="T8" fmla="*/ 165 w 237"/>
                <a:gd name="T9" fmla="*/ 34 h 113"/>
                <a:gd name="T10" fmla="*/ 119 w 237"/>
                <a:gd name="T11" fmla="*/ 52 h 113"/>
                <a:gd name="T12" fmla="*/ 71 w 237"/>
                <a:gd name="T13" fmla="*/ 32 h 113"/>
                <a:gd name="T14" fmla="*/ 44 w 237"/>
                <a:gd name="T15" fmla="*/ 8 h 113"/>
                <a:gd name="T16" fmla="*/ 25 w 237"/>
                <a:gd name="T17" fmla="*/ 0 h 113"/>
                <a:gd name="T18" fmla="*/ 4 w 237"/>
                <a:gd name="T19" fmla="*/ 0 h 113"/>
                <a:gd name="T20" fmla="*/ 0 w 237"/>
                <a:gd name="T21" fmla="*/ 3 h 113"/>
                <a:gd name="T22" fmla="*/ 0 w 237"/>
                <a:gd name="T23" fmla="*/ 96 h 113"/>
                <a:gd name="T24" fmla="*/ 17 w 237"/>
                <a:gd name="T25" fmla="*/ 113 h 113"/>
                <a:gd name="T26" fmla="*/ 23 w 237"/>
                <a:gd name="T27" fmla="*/ 113 h 113"/>
                <a:gd name="T28" fmla="*/ 28 w 237"/>
                <a:gd name="T29" fmla="*/ 113 h 113"/>
                <a:gd name="T30" fmla="*/ 31 w 237"/>
                <a:gd name="T31" fmla="*/ 110 h 113"/>
                <a:gd name="T32" fmla="*/ 31 w 237"/>
                <a:gd name="T33" fmla="*/ 76 h 113"/>
                <a:gd name="T34" fmla="*/ 47 w 237"/>
                <a:gd name="T35" fmla="*/ 61 h 113"/>
                <a:gd name="T36" fmla="*/ 84 w 237"/>
                <a:gd name="T37" fmla="*/ 83 h 113"/>
                <a:gd name="T38" fmla="*/ 119 w 237"/>
                <a:gd name="T39" fmla="*/ 105 h 113"/>
                <a:gd name="T40" fmla="*/ 153 w 237"/>
                <a:gd name="T41" fmla="*/ 83 h 113"/>
                <a:gd name="T42" fmla="*/ 190 w 237"/>
                <a:gd name="T43" fmla="*/ 61 h 113"/>
                <a:gd name="T44" fmla="*/ 206 w 237"/>
                <a:gd name="T45" fmla="*/ 76 h 113"/>
                <a:gd name="T46" fmla="*/ 206 w 237"/>
                <a:gd name="T47" fmla="*/ 96 h 113"/>
                <a:gd name="T48" fmla="*/ 223 w 237"/>
                <a:gd name="T49" fmla="*/ 113 h 113"/>
                <a:gd name="T50" fmla="*/ 230 w 237"/>
                <a:gd name="T51" fmla="*/ 113 h 113"/>
                <a:gd name="T52" fmla="*/ 234 w 237"/>
                <a:gd name="T53" fmla="*/ 113 h 113"/>
                <a:gd name="T54" fmla="*/ 234 w 237"/>
                <a:gd name="T55" fmla="*/ 113 h 113"/>
                <a:gd name="T56" fmla="*/ 237 w 237"/>
                <a:gd name="T57" fmla="*/ 110 h 113"/>
                <a:gd name="T58" fmla="*/ 237 w 237"/>
                <a:gd name="T5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7" h="113">
                  <a:moveTo>
                    <a:pt x="237" y="16"/>
                  </a:moveTo>
                  <a:cubicBezTo>
                    <a:pt x="237" y="7"/>
                    <a:pt x="229" y="0"/>
                    <a:pt x="22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2" y="0"/>
                    <a:pt x="201" y="0"/>
                    <a:pt x="200" y="1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53" y="45"/>
                    <a:pt x="137" y="52"/>
                    <a:pt x="119" y="52"/>
                  </a:cubicBezTo>
                  <a:cubicBezTo>
                    <a:pt x="100" y="52"/>
                    <a:pt x="83" y="45"/>
                    <a:pt x="71" y="32"/>
                  </a:cubicBezTo>
                  <a:cubicBezTo>
                    <a:pt x="71" y="32"/>
                    <a:pt x="45" y="8"/>
                    <a:pt x="44" y="8"/>
                  </a:cubicBezTo>
                  <a:cubicBezTo>
                    <a:pt x="39" y="3"/>
                    <a:pt x="33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6"/>
                    <a:pt x="8" y="113"/>
                    <a:pt x="17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30" y="113"/>
                    <a:pt x="31" y="112"/>
                    <a:pt x="31" y="110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68"/>
                    <a:pt x="38" y="61"/>
                    <a:pt x="47" y="61"/>
                  </a:cubicBezTo>
                  <a:cubicBezTo>
                    <a:pt x="63" y="61"/>
                    <a:pt x="74" y="74"/>
                    <a:pt x="84" y="83"/>
                  </a:cubicBezTo>
                  <a:cubicBezTo>
                    <a:pt x="97" y="94"/>
                    <a:pt x="107" y="105"/>
                    <a:pt x="119" y="105"/>
                  </a:cubicBezTo>
                  <a:cubicBezTo>
                    <a:pt x="131" y="105"/>
                    <a:pt x="140" y="94"/>
                    <a:pt x="153" y="83"/>
                  </a:cubicBezTo>
                  <a:cubicBezTo>
                    <a:pt x="163" y="74"/>
                    <a:pt x="175" y="61"/>
                    <a:pt x="190" y="61"/>
                  </a:cubicBezTo>
                  <a:cubicBezTo>
                    <a:pt x="199" y="61"/>
                    <a:pt x="206" y="68"/>
                    <a:pt x="206" y="76"/>
                  </a:cubicBezTo>
                  <a:cubicBezTo>
                    <a:pt x="206" y="76"/>
                    <a:pt x="206" y="96"/>
                    <a:pt x="206" y="96"/>
                  </a:cubicBezTo>
                  <a:cubicBezTo>
                    <a:pt x="206" y="106"/>
                    <a:pt x="214" y="113"/>
                    <a:pt x="223" y="113"/>
                  </a:cubicBezTo>
                  <a:cubicBezTo>
                    <a:pt x="223" y="113"/>
                    <a:pt x="230" y="113"/>
                    <a:pt x="230" y="113"/>
                  </a:cubicBezTo>
                  <a:cubicBezTo>
                    <a:pt x="232" y="113"/>
                    <a:pt x="234" y="113"/>
                    <a:pt x="234" y="113"/>
                  </a:cubicBezTo>
                  <a:cubicBezTo>
                    <a:pt x="234" y="113"/>
                    <a:pt x="234" y="113"/>
                    <a:pt x="234" y="113"/>
                  </a:cubicBezTo>
                  <a:cubicBezTo>
                    <a:pt x="235" y="113"/>
                    <a:pt x="237" y="112"/>
                    <a:pt x="237" y="110"/>
                  </a:cubicBezTo>
                  <a:cubicBezTo>
                    <a:pt x="237" y="110"/>
                    <a:pt x="237" y="17"/>
                    <a:pt x="23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8" name="Freeform 44">
            <a:extLst>
              <a:ext uri="{FF2B5EF4-FFF2-40B4-BE49-F238E27FC236}">
                <a16:creationId xmlns="" xmlns:a16="http://schemas.microsoft.com/office/drawing/2014/main" id="{9A8F742A-9FBF-459B-B20B-99B25183DBD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3175"/>
            <a:ext cx="6424613" cy="6854825"/>
          </a:xfrm>
          <a:custGeom>
            <a:avLst/>
            <a:gdLst>
              <a:gd name="T0" fmla="*/ 1666 w 3171"/>
              <a:gd name="T1" fmla="*/ 1920 h 2540"/>
              <a:gd name="T2" fmla="*/ 1666 w 3171"/>
              <a:gd name="T3" fmla="*/ 633 h 2540"/>
              <a:gd name="T4" fmla="*/ 1972 w 3171"/>
              <a:gd name="T5" fmla="*/ 149 h 2540"/>
              <a:gd name="T6" fmla="*/ 2290 w 3171"/>
              <a:gd name="T7" fmla="*/ 0 h 2540"/>
              <a:gd name="T8" fmla="*/ 60 w 3171"/>
              <a:gd name="T9" fmla="*/ 0 h 2540"/>
              <a:gd name="T10" fmla="*/ 1099 w 3171"/>
              <a:gd name="T11" fmla="*/ 171 h 2540"/>
              <a:gd name="T12" fmla="*/ 1431 w 3171"/>
              <a:gd name="T13" fmla="*/ 562 h 2540"/>
              <a:gd name="T14" fmla="*/ 1431 w 3171"/>
              <a:gd name="T15" fmla="*/ 1968 h 2540"/>
              <a:gd name="T16" fmla="*/ 1099 w 3171"/>
              <a:gd name="T17" fmla="*/ 2363 h 2540"/>
              <a:gd name="T18" fmla="*/ 0 w 3171"/>
              <a:gd name="T19" fmla="*/ 2540 h 2540"/>
              <a:gd name="T20" fmla="*/ 3171 w 3171"/>
              <a:gd name="T21" fmla="*/ 2540 h 2540"/>
              <a:gd name="T22" fmla="*/ 3171 w 3171"/>
              <a:gd name="T23" fmla="*/ 2423 h 2540"/>
              <a:gd name="T24" fmla="*/ 2002 w 3171"/>
              <a:gd name="T25" fmla="*/ 2296 h 2540"/>
              <a:gd name="T26" fmla="*/ 1666 w 3171"/>
              <a:gd name="T27" fmla="*/ 1920 h 2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71" h="2540">
                <a:moveTo>
                  <a:pt x="1666" y="1920"/>
                </a:moveTo>
                <a:cubicBezTo>
                  <a:pt x="1666" y="1920"/>
                  <a:pt x="1666" y="1920"/>
                  <a:pt x="1666" y="633"/>
                </a:cubicBezTo>
                <a:cubicBezTo>
                  <a:pt x="1666" y="447"/>
                  <a:pt x="1804" y="231"/>
                  <a:pt x="1972" y="149"/>
                </a:cubicBezTo>
                <a:cubicBezTo>
                  <a:pt x="1972" y="149"/>
                  <a:pt x="1972" y="149"/>
                  <a:pt x="229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349" y="48"/>
                  <a:pt x="692" y="104"/>
                  <a:pt x="1099" y="171"/>
                </a:cubicBezTo>
                <a:cubicBezTo>
                  <a:pt x="1282" y="201"/>
                  <a:pt x="1431" y="376"/>
                  <a:pt x="1431" y="562"/>
                </a:cubicBezTo>
                <a:cubicBezTo>
                  <a:pt x="1431" y="562"/>
                  <a:pt x="1431" y="562"/>
                  <a:pt x="1431" y="1968"/>
                </a:cubicBezTo>
                <a:cubicBezTo>
                  <a:pt x="1431" y="2154"/>
                  <a:pt x="1282" y="2333"/>
                  <a:pt x="1099" y="2363"/>
                </a:cubicBezTo>
                <a:cubicBezTo>
                  <a:pt x="1099" y="2363"/>
                  <a:pt x="1099" y="2363"/>
                  <a:pt x="0" y="2540"/>
                </a:cubicBezTo>
                <a:cubicBezTo>
                  <a:pt x="3171" y="2540"/>
                  <a:pt x="3171" y="2540"/>
                  <a:pt x="3171" y="2540"/>
                </a:cubicBezTo>
                <a:cubicBezTo>
                  <a:pt x="3171" y="2423"/>
                  <a:pt x="3171" y="2423"/>
                  <a:pt x="3171" y="2423"/>
                </a:cubicBezTo>
                <a:cubicBezTo>
                  <a:pt x="2836" y="2387"/>
                  <a:pt x="2449" y="2344"/>
                  <a:pt x="2002" y="2296"/>
                </a:cubicBezTo>
                <a:cubicBezTo>
                  <a:pt x="1819" y="2273"/>
                  <a:pt x="1666" y="2106"/>
                  <a:pt x="1666" y="1920"/>
                </a:cubicBezTo>
                <a:close/>
              </a:path>
            </a:pathLst>
          </a:custGeom>
          <a:solidFill>
            <a:srgbClr val="B4DC96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99592" y="3861049"/>
            <a:ext cx="2160314" cy="2231777"/>
          </a:xfrm>
          <a:prstGeom prst="rect">
            <a:avLst/>
          </a:prstGeom>
        </p:spPr>
        <p:txBody>
          <a:bodyPr wrap="none" anchor="b"/>
          <a:lstStyle>
            <a:lvl1pPr marL="0" indent="0">
              <a:buFont typeface="Arial" panose="020B0604020202020204" pitchFamily="34" charset="0"/>
              <a:buNone/>
              <a:defRPr sz="8625" b="0">
                <a:ln>
                  <a:noFill/>
                </a:ln>
                <a:solidFill>
                  <a:schemeClr val="tx2"/>
                </a:solidFill>
                <a:latin typeface="Merck" panose="04040805020F02020302" pitchFamily="82" charset="0"/>
              </a:defRPr>
            </a:lvl1pPr>
            <a:lvl2pPr marL="0" indent="0">
              <a:spcBef>
                <a:spcPts val="450"/>
              </a:spcBef>
              <a:buFont typeface="Arial" panose="020B0604020202020204" pitchFamily="34" charset="0"/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2pPr>
            <a:lvl3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3pPr>
            <a:lvl4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4pPr>
            <a:lvl5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5pPr>
            <a:lvl6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6pPr>
            <a:lvl7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7pPr>
            <a:lvl8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8pPr>
            <a:lvl9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9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4355976" y="1988842"/>
            <a:ext cx="4320110" cy="1368151"/>
          </a:xfrm>
          <a:prstGeom prst="rect">
            <a:avLst/>
          </a:prstGeom>
          <a:noFill/>
        </p:spPr>
        <p:txBody>
          <a:bodyPr tIns="72000" bIns="0" anchor="t" anchorCtr="0"/>
          <a:lstStyle>
            <a:lvl1pPr>
              <a:lnSpc>
                <a:spcPct val="100000"/>
              </a:lnSpc>
              <a:defRPr sz="2700" b="0" cap="none" baseline="0">
                <a:solidFill>
                  <a:srgbClr val="B4DC96"/>
                </a:solidFill>
                <a:latin typeface="Merck" panose="04040805020F02020302" pitchFamily="82" charset="0"/>
              </a:defRPr>
            </a:lvl1pPr>
          </a:lstStyle>
          <a:p>
            <a:pPr lvl="0"/>
            <a:r>
              <a:rPr lang="en-US" noProof="0" dirty="0"/>
              <a:t>Chapter name </a:t>
            </a:r>
            <a:br>
              <a:rPr lang="en-US" noProof="0" dirty="0"/>
            </a:br>
            <a:r>
              <a:rPr lang="en-US" noProof="0" dirty="0"/>
              <a:t>in two lines</a:t>
            </a:r>
          </a:p>
        </p:txBody>
      </p:sp>
    </p:spTree>
    <p:extLst>
      <p:ext uri="{BB962C8B-B14F-4D97-AF65-F5344CB8AC3E}">
        <p14:creationId xmlns:p14="http://schemas.microsoft.com/office/powerpoint/2010/main" val="14305167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1158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>
            <a:extLst>
              <a:ext uri="{FF2B5EF4-FFF2-40B4-BE49-F238E27FC236}">
                <a16:creationId xmlns="" xmlns:a16="http://schemas.microsoft.com/office/drawing/2014/main" id="{CA0D72E8-DEB9-48A1-8FC4-9CCFEF056B56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id="{D30F5841-5298-4B7F-9290-C3B81EA0545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63654" y="3357564"/>
            <a:ext cx="4212431" cy="2232025"/>
          </a:xfrm>
        </p:spPr>
        <p:txBody>
          <a:bodyPr tIns="72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1pPr>
            <a:lvl2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2pPr>
            <a:lvl3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3pPr>
            <a:lvl4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4pPr>
            <a:lvl5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5pPr>
          </a:lstStyle>
          <a:p>
            <a:pPr lvl="0"/>
            <a:r>
              <a:rPr lang="en-US" dirty="0"/>
              <a:t>Chapter name </a:t>
            </a:r>
            <a:br>
              <a:rPr lang="en-US" dirty="0"/>
            </a:br>
            <a:r>
              <a:rPr lang="en-US" dirty="0"/>
              <a:t>in two lines 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="" xmlns:a16="http://schemas.microsoft.com/office/drawing/2014/main" id="{25ABA3AF-18EE-42C2-8936-9FB64B4FA250}"/>
              </a:ext>
            </a:extLst>
          </p:cNvPr>
          <p:cNvGrpSpPr>
            <a:grpSpLocks noChangeAspect="1"/>
          </p:cNvGrpSpPr>
          <p:nvPr userDrawn="1">
            <p:custDataLst>
              <p:tags r:id="rId2"/>
            </p:custDataLst>
          </p:nvPr>
        </p:nvGrpSpPr>
        <p:grpSpPr bwMode="gray">
          <a:xfrm>
            <a:off x="7904642" y="6440320"/>
            <a:ext cx="771444" cy="162000"/>
            <a:chOff x="-4548188" y="3063875"/>
            <a:chExt cx="2741613" cy="431800"/>
          </a:xfrm>
          <a:solidFill>
            <a:schemeClr val="tx2"/>
          </a:solidFill>
        </p:grpSpPr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E9102314-C7A7-4DC4-870E-3B46E88A4537}"/>
                </a:ext>
              </a:extLst>
            </p:cNvPr>
            <p:cNvSpPr>
              <a:spLocks/>
            </p:cNvSpPr>
            <p:nvPr/>
          </p:nvSpPr>
          <p:spPr bwMode="gray">
            <a:xfrm>
              <a:off x="-2230438" y="3063875"/>
              <a:ext cx="423863" cy="423862"/>
            </a:xfrm>
            <a:custGeom>
              <a:avLst/>
              <a:gdLst>
                <a:gd name="T0" fmla="*/ 8 w 113"/>
                <a:gd name="T1" fmla="*/ 113 h 113"/>
                <a:gd name="T2" fmla="*/ 27 w 113"/>
                <a:gd name="T3" fmla="*/ 105 h 113"/>
                <a:gd name="T4" fmla="*/ 34 w 113"/>
                <a:gd name="T5" fmla="*/ 98 h 113"/>
                <a:gd name="T6" fmla="*/ 43 w 113"/>
                <a:gd name="T7" fmla="*/ 93 h 113"/>
                <a:gd name="T8" fmla="*/ 46 w 113"/>
                <a:gd name="T9" fmla="*/ 93 h 113"/>
                <a:gd name="T10" fmla="*/ 49 w 113"/>
                <a:gd name="T11" fmla="*/ 93 h 113"/>
                <a:gd name="T12" fmla="*/ 60 w 113"/>
                <a:gd name="T13" fmla="*/ 96 h 113"/>
                <a:gd name="T14" fmla="*/ 92 w 113"/>
                <a:gd name="T15" fmla="*/ 109 h 113"/>
                <a:gd name="T16" fmla="*/ 106 w 113"/>
                <a:gd name="T17" fmla="*/ 113 h 113"/>
                <a:gd name="T18" fmla="*/ 111 w 113"/>
                <a:gd name="T19" fmla="*/ 113 h 113"/>
                <a:gd name="T20" fmla="*/ 113 w 113"/>
                <a:gd name="T21" fmla="*/ 110 h 113"/>
                <a:gd name="T22" fmla="*/ 113 w 113"/>
                <a:gd name="T23" fmla="*/ 99 h 113"/>
                <a:gd name="T24" fmla="*/ 100 w 113"/>
                <a:gd name="T25" fmla="*/ 80 h 113"/>
                <a:gd name="T26" fmla="*/ 94 w 113"/>
                <a:gd name="T27" fmla="*/ 77 h 113"/>
                <a:gd name="T28" fmla="*/ 78 w 113"/>
                <a:gd name="T29" fmla="*/ 67 h 113"/>
                <a:gd name="T30" fmla="*/ 79 w 113"/>
                <a:gd name="T31" fmla="*/ 52 h 113"/>
                <a:gd name="T32" fmla="*/ 107 w 113"/>
                <a:gd name="T33" fmla="*/ 24 h 113"/>
                <a:gd name="T34" fmla="*/ 113 w 113"/>
                <a:gd name="T35" fmla="*/ 10 h 113"/>
                <a:gd name="T36" fmla="*/ 113 w 113"/>
                <a:gd name="T37" fmla="*/ 6 h 113"/>
                <a:gd name="T38" fmla="*/ 110 w 113"/>
                <a:gd name="T39" fmla="*/ 2 h 113"/>
                <a:gd name="T40" fmla="*/ 103 w 113"/>
                <a:gd name="T41" fmla="*/ 0 h 113"/>
                <a:gd name="T42" fmla="*/ 99 w 113"/>
                <a:gd name="T43" fmla="*/ 0 h 113"/>
                <a:gd name="T44" fmla="*/ 80 w 113"/>
                <a:gd name="T45" fmla="*/ 8 h 113"/>
                <a:gd name="T46" fmla="*/ 57 w 113"/>
                <a:gd name="T47" fmla="*/ 31 h 113"/>
                <a:gd name="T48" fmla="*/ 31 w 113"/>
                <a:gd name="T49" fmla="*/ 57 h 113"/>
                <a:gd name="T50" fmla="*/ 31 w 113"/>
                <a:gd name="T51" fmla="*/ 16 h 113"/>
                <a:gd name="T52" fmla="*/ 14 w 113"/>
                <a:gd name="T53" fmla="*/ 0 h 113"/>
                <a:gd name="T54" fmla="*/ 7 w 113"/>
                <a:gd name="T55" fmla="*/ 0 h 113"/>
                <a:gd name="T56" fmla="*/ 1 w 113"/>
                <a:gd name="T57" fmla="*/ 0 h 113"/>
                <a:gd name="T58" fmla="*/ 0 w 113"/>
                <a:gd name="T59" fmla="*/ 3 h 113"/>
                <a:gd name="T60" fmla="*/ 0 w 113"/>
                <a:gd name="T61" fmla="*/ 111 h 113"/>
                <a:gd name="T62" fmla="*/ 2 w 113"/>
                <a:gd name="T63" fmla="*/ 113 h 113"/>
                <a:gd name="T64" fmla="*/ 8 w 113"/>
                <a:gd name="T6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13">
                  <a:moveTo>
                    <a:pt x="8" y="113"/>
                  </a:moveTo>
                  <a:cubicBezTo>
                    <a:pt x="16" y="113"/>
                    <a:pt x="22" y="110"/>
                    <a:pt x="27" y="105"/>
                  </a:cubicBezTo>
                  <a:cubicBezTo>
                    <a:pt x="27" y="105"/>
                    <a:pt x="30" y="102"/>
                    <a:pt x="34" y="98"/>
                  </a:cubicBezTo>
                  <a:cubicBezTo>
                    <a:pt x="36" y="95"/>
                    <a:pt x="40" y="94"/>
                    <a:pt x="43" y="93"/>
                  </a:cubicBezTo>
                  <a:cubicBezTo>
                    <a:pt x="44" y="93"/>
                    <a:pt x="45" y="93"/>
                    <a:pt x="46" y="93"/>
                  </a:cubicBezTo>
                  <a:cubicBezTo>
                    <a:pt x="47" y="93"/>
                    <a:pt x="48" y="93"/>
                    <a:pt x="49" y="93"/>
                  </a:cubicBezTo>
                  <a:cubicBezTo>
                    <a:pt x="53" y="94"/>
                    <a:pt x="57" y="95"/>
                    <a:pt x="60" y="96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09"/>
                    <a:pt x="100" y="113"/>
                    <a:pt x="106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3" y="112"/>
                    <a:pt x="113" y="110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1"/>
                    <a:pt x="108" y="83"/>
                    <a:pt x="100" y="80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88" y="75"/>
                    <a:pt x="82" y="70"/>
                    <a:pt x="78" y="67"/>
                  </a:cubicBezTo>
                  <a:cubicBezTo>
                    <a:pt x="78" y="67"/>
                    <a:pt x="72" y="60"/>
                    <a:pt x="79" y="5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11" y="20"/>
                    <a:pt x="113" y="15"/>
                    <a:pt x="113" y="10"/>
                  </a:cubicBezTo>
                  <a:cubicBezTo>
                    <a:pt x="113" y="10"/>
                    <a:pt x="113" y="8"/>
                    <a:pt x="113" y="6"/>
                  </a:cubicBezTo>
                  <a:cubicBezTo>
                    <a:pt x="112" y="5"/>
                    <a:pt x="111" y="3"/>
                    <a:pt x="110" y="2"/>
                  </a:cubicBezTo>
                  <a:cubicBezTo>
                    <a:pt x="109" y="1"/>
                    <a:pt x="106" y="0"/>
                    <a:pt x="103" y="0"/>
                  </a:cubicBezTo>
                  <a:cubicBezTo>
                    <a:pt x="103" y="0"/>
                    <a:pt x="99" y="0"/>
                    <a:pt x="99" y="0"/>
                  </a:cubicBezTo>
                  <a:cubicBezTo>
                    <a:pt x="91" y="0"/>
                    <a:pt x="85" y="3"/>
                    <a:pt x="80" y="8"/>
                  </a:cubicBezTo>
                  <a:cubicBezTo>
                    <a:pt x="80" y="8"/>
                    <a:pt x="61" y="26"/>
                    <a:pt x="57" y="31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1" y="16"/>
                    <a:pt x="31" y="16"/>
                  </a:cubicBezTo>
                  <a:cubicBezTo>
                    <a:pt x="31" y="7"/>
                    <a:pt x="23" y="0"/>
                    <a:pt x="14" y="0"/>
                  </a:cubicBezTo>
                  <a:cubicBezTo>
                    <a:pt x="14" y="0"/>
                    <a:pt x="7" y="0"/>
                    <a:pt x="7" y="0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111"/>
                    <a:pt x="0" y="111"/>
                  </a:cubicBezTo>
                  <a:cubicBezTo>
                    <a:pt x="0" y="112"/>
                    <a:pt x="1" y="113"/>
                    <a:pt x="2" y="113"/>
                  </a:cubicBezTo>
                  <a:lnTo>
                    <a:pt x="8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="" xmlns:a16="http://schemas.microsoft.com/office/drawing/2014/main" id="{CDB9C0CA-0C97-4C4F-9DAE-F17419620AF3}"/>
                </a:ext>
              </a:extLst>
            </p:cNvPr>
            <p:cNvSpPr>
              <a:spLocks/>
            </p:cNvSpPr>
            <p:nvPr/>
          </p:nvSpPr>
          <p:spPr bwMode="gray">
            <a:xfrm>
              <a:off x="-2695575" y="3063875"/>
              <a:ext cx="427038" cy="431800"/>
            </a:xfrm>
            <a:custGeom>
              <a:avLst/>
              <a:gdLst>
                <a:gd name="T0" fmla="*/ 111 w 114"/>
                <a:gd name="T1" fmla="*/ 66 h 115"/>
                <a:gd name="T2" fmla="*/ 94 w 114"/>
                <a:gd name="T3" fmla="*/ 66 h 115"/>
                <a:gd name="T4" fmla="*/ 82 w 114"/>
                <a:gd name="T5" fmla="*/ 74 h 115"/>
                <a:gd name="T6" fmla="*/ 76 w 114"/>
                <a:gd name="T7" fmla="*/ 82 h 115"/>
                <a:gd name="T8" fmla="*/ 65 w 114"/>
                <a:gd name="T9" fmla="*/ 86 h 115"/>
                <a:gd name="T10" fmla="*/ 53 w 114"/>
                <a:gd name="T11" fmla="*/ 82 h 115"/>
                <a:gd name="T12" fmla="*/ 42 w 114"/>
                <a:gd name="T13" fmla="*/ 73 h 115"/>
                <a:gd name="T14" fmla="*/ 34 w 114"/>
                <a:gd name="T15" fmla="*/ 61 h 115"/>
                <a:gd name="T16" fmla="*/ 31 w 114"/>
                <a:gd name="T17" fmla="*/ 48 h 115"/>
                <a:gd name="T18" fmla="*/ 36 w 114"/>
                <a:gd name="T19" fmla="*/ 34 h 115"/>
                <a:gd name="T20" fmla="*/ 49 w 114"/>
                <a:gd name="T21" fmla="*/ 29 h 115"/>
                <a:gd name="T22" fmla="*/ 66 w 114"/>
                <a:gd name="T23" fmla="*/ 35 h 115"/>
                <a:gd name="T24" fmla="*/ 74 w 114"/>
                <a:gd name="T25" fmla="*/ 38 h 115"/>
                <a:gd name="T26" fmla="*/ 82 w 114"/>
                <a:gd name="T27" fmla="*/ 34 h 115"/>
                <a:gd name="T28" fmla="*/ 94 w 114"/>
                <a:gd name="T29" fmla="*/ 22 h 115"/>
                <a:gd name="T30" fmla="*/ 95 w 114"/>
                <a:gd name="T31" fmla="*/ 20 h 115"/>
                <a:gd name="T32" fmla="*/ 93 w 114"/>
                <a:gd name="T33" fmla="*/ 18 h 115"/>
                <a:gd name="T34" fmla="*/ 73 w 114"/>
                <a:gd name="T35" fmla="*/ 5 h 115"/>
                <a:gd name="T36" fmla="*/ 49 w 114"/>
                <a:gd name="T37" fmla="*/ 0 h 115"/>
                <a:gd name="T38" fmla="*/ 3 w 114"/>
                <a:gd name="T39" fmla="*/ 0 h 115"/>
                <a:gd name="T40" fmla="*/ 0 w 114"/>
                <a:gd name="T41" fmla="*/ 3 h 115"/>
                <a:gd name="T42" fmla="*/ 0 w 114"/>
                <a:gd name="T43" fmla="*/ 49 h 115"/>
                <a:gd name="T44" fmla="*/ 6 w 114"/>
                <a:gd name="T45" fmla="*/ 74 h 115"/>
                <a:gd name="T46" fmla="*/ 20 w 114"/>
                <a:gd name="T47" fmla="*/ 95 h 115"/>
                <a:gd name="T48" fmla="*/ 41 w 114"/>
                <a:gd name="T49" fmla="*/ 109 h 115"/>
                <a:gd name="T50" fmla="*/ 65 w 114"/>
                <a:gd name="T51" fmla="*/ 115 h 115"/>
                <a:gd name="T52" fmla="*/ 84 w 114"/>
                <a:gd name="T53" fmla="*/ 111 h 115"/>
                <a:gd name="T54" fmla="*/ 99 w 114"/>
                <a:gd name="T55" fmla="*/ 102 h 115"/>
                <a:gd name="T56" fmla="*/ 109 w 114"/>
                <a:gd name="T57" fmla="*/ 87 h 115"/>
                <a:gd name="T58" fmla="*/ 114 w 114"/>
                <a:gd name="T59" fmla="*/ 69 h 115"/>
                <a:gd name="T60" fmla="*/ 111 w 114"/>
                <a:gd name="T6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115">
                  <a:moveTo>
                    <a:pt x="111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88" y="66"/>
                    <a:pt x="84" y="68"/>
                    <a:pt x="82" y="74"/>
                  </a:cubicBezTo>
                  <a:cubicBezTo>
                    <a:pt x="81" y="77"/>
                    <a:pt x="79" y="80"/>
                    <a:pt x="76" y="82"/>
                  </a:cubicBezTo>
                  <a:cubicBezTo>
                    <a:pt x="73" y="84"/>
                    <a:pt x="70" y="86"/>
                    <a:pt x="65" y="86"/>
                  </a:cubicBezTo>
                  <a:cubicBezTo>
                    <a:pt x="62" y="86"/>
                    <a:pt x="57" y="84"/>
                    <a:pt x="53" y="82"/>
                  </a:cubicBezTo>
                  <a:cubicBezTo>
                    <a:pt x="49" y="80"/>
                    <a:pt x="46" y="77"/>
                    <a:pt x="42" y="73"/>
                  </a:cubicBezTo>
                  <a:cubicBezTo>
                    <a:pt x="39" y="70"/>
                    <a:pt x="36" y="66"/>
                    <a:pt x="34" y="61"/>
                  </a:cubicBezTo>
                  <a:cubicBezTo>
                    <a:pt x="32" y="57"/>
                    <a:pt x="31" y="52"/>
                    <a:pt x="31" y="48"/>
                  </a:cubicBezTo>
                  <a:cubicBezTo>
                    <a:pt x="31" y="42"/>
                    <a:pt x="33" y="38"/>
                    <a:pt x="36" y="34"/>
                  </a:cubicBezTo>
                  <a:cubicBezTo>
                    <a:pt x="40" y="31"/>
                    <a:pt x="44" y="29"/>
                    <a:pt x="49" y="29"/>
                  </a:cubicBezTo>
                  <a:cubicBezTo>
                    <a:pt x="55" y="29"/>
                    <a:pt x="61" y="31"/>
                    <a:pt x="66" y="35"/>
                  </a:cubicBezTo>
                  <a:cubicBezTo>
                    <a:pt x="69" y="37"/>
                    <a:pt x="71" y="38"/>
                    <a:pt x="74" y="38"/>
                  </a:cubicBezTo>
                  <a:cubicBezTo>
                    <a:pt x="76" y="38"/>
                    <a:pt x="79" y="36"/>
                    <a:pt x="82" y="3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4" y="19"/>
                    <a:pt x="94" y="19"/>
                    <a:pt x="93" y="18"/>
                  </a:cubicBezTo>
                  <a:cubicBezTo>
                    <a:pt x="87" y="12"/>
                    <a:pt x="80" y="8"/>
                    <a:pt x="73" y="5"/>
                  </a:cubicBezTo>
                  <a:cubicBezTo>
                    <a:pt x="65" y="1"/>
                    <a:pt x="57" y="0"/>
                    <a:pt x="4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7"/>
                    <a:pt x="2" y="66"/>
                    <a:pt x="6" y="74"/>
                  </a:cubicBezTo>
                  <a:cubicBezTo>
                    <a:pt x="9" y="82"/>
                    <a:pt x="14" y="89"/>
                    <a:pt x="20" y="95"/>
                  </a:cubicBezTo>
                  <a:cubicBezTo>
                    <a:pt x="26" y="101"/>
                    <a:pt x="33" y="106"/>
                    <a:pt x="41" y="109"/>
                  </a:cubicBezTo>
                  <a:cubicBezTo>
                    <a:pt x="49" y="113"/>
                    <a:pt x="57" y="115"/>
                    <a:pt x="65" y="115"/>
                  </a:cubicBezTo>
                  <a:cubicBezTo>
                    <a:pt x="72" y="115"/>
                    <a:pt x="78" y="114"/>
                    <a:pt x="84" y="111"/>
                  </a:cubicBezTo>
                  <a:cubicBezTo>
                    <a:pt x="90" y="109"/>
                    <a:pt x="95" y="106"/>
                    <a:pt x="99" y="102"/>
                  </a:cubicBezTo>
                  <a:cubicBezTo>
                    <a:pt x="103" y="98"/>
                    <a:pt x="107" y="93"/>
                    <a:pt x="109" y="87"/>
                  </a:cubicBezTo>
                  <a:cubicBezTo>
                    <a:pt x="112" y="81"/>
                    <a:pt x="113" y="75"/>
                    <a:pt x="114" y="69"/>
                  </a:cubicBezTo>
                  <a:cubicBezTo>
                    <a:pt x="114" y="67"/>
                    <a:pt x="113" y="66"/>
                    <a:pt x="11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" name="Freeform 10">
              <a:extLst>
                <a:ext uri="{FF2B5EF4-FFF2-40B4-BE49-F238E27FC236}">
                  <a16:creationId xmlns="" xmlns:a16="http://schemas.microsoft.com/office/drawing/2014/main" id="{5A531FAD-01AA-40AC-BD05-ED0A3E318A13}"/>
                </a:ext>
              </a:extLst>
            </p:cNvPr>
            <p:cNvSpPr>
              <a:spLocks/>
            </p:cNvSpPr>
            <p:nvPr/>
          </p:nvSpPr>
          <p:spPr bwMode="gray">
            <a:xfrm>
              <a:off x="-3157538" y="3063875"/>
              <a:ext cx="461963" cy="423862"/>
            </a:xfrm>
            <a:custGeom>
              <a:avLst/>
              <a:gdLst>
                <a:gd name="T0" fmla="*/ 121 w 123"/>
                <a:gd name="T1" fmla="*/ 99 h 113"/>
                <a:gd name="T2" fmla="*/ 104 w 123"/>
                <a:gd name="T3" fmla="*/ 88 h 113"/>
                <a:gd name="T4" fmla="*/ 91 w 123"/>
                <a:gd name="T5" fmla="*/ 78 h 113"/>
                <a:gd name="T6" fmla="*/ 107 w 123"/>
                <a:gd name="T7" fmla="*/ 67 h 113"/>
                <a:gd name="T8" fmla="*/ 113 w 123"/>
                <a:gd name="T9" fmla="*/ 49 h 113"/>
                <a:gd name="T10" fmla="*/ 107 w 123"/>
                <a:gd name="T11" fmla="*/ 30 h 113"/>
                <a:gd name="T12" fmla="*/ 92 w 123"/>
                <a:gd name="T13" fmla="*/ 14 h 113"/>
                <a:gd name="T14" fmla="*/ 71 w 123"/>
                <a:gd name="T15" fmla="*/ 4 h 113"/>
                <a:gd name="T16" fmla="*/ 48 w 123"/>
                <a:gd name="T17" fmla="*/ 0 h 113"/>
                <a:gd name="T18" fmla="*/ 2 w 123"/>
                <a:gd name="T19" fmla="*/ 0 h 113"/>
                <a:gd name="T20" fmla="*/ 0 w 123"/>
                <a:gd name="T21" fmla="*/ 2 h 113"/>
                <a:gd name="T22" fmla="*/ 0 w 123"/>
                <a:gd name="T23" fmla="*/ 79 h 113"/>
                <a:gd name="T24" fmla="*/ 0 w 123"/>
                <a:gd name="T25" fmla="*/ 96 h 113"/>
                <a:gd name="T26" fmla="*/ 0 w 123"/>
                <a:gd name="T27" fmla="*/ 102 h 113"/>
                <a:gd name="T28" fmla="*/ 0 w 123"/>
                <a:gd name="T29" fmla="*/ 109 h 113"/>
                <a:gd name="T30" fmla="*/ 1 w 123"/>
                <a:gd name="T31" fmla="*/ 112 h 113"/>
                <a:gd name="T32" fmla="*/ 7 w 123"/>
                <a:gd name="T33" fmla="*/ 113 h 113"/>
                <a:gd name="T34" fmla="*/ 15 w 123"/>
                <a:gd name="T35" fmla="*/ 112 h 113"/>
                <a:gd name="T36" fmla="*/ 25 w 123"/>
                <a:gd name="T37" fmla="*/ 105 h 113"/>
                <a:gd name="T38" fmla="*/ 30 w 123"/>
                <a:gd name="T39" fmla="*/ 86 h 113"/>
                <a:gd name="T40" fmla="*/ 30 w 123"/>
                <a:gd name="T41" fmla="*/ 39 h 113"/>
                <a:gd name="T42" fmla="*/ 31 w 123"/>
                <a:gd name="T43" fmla="*/ 36 h 113"/>
                <a:gd name="T44" fmla="*/ 32 w 123"/>
                <a:gd name="T45" fmla="*/ 34 h 113"/>
                <a:gd name="T46" fmla="*/ 60 w 123"/>
                <a:gd name="T47" fmla="*/ 28 h 113"/>
                <a:gd name="T48" fmla="*/ 80 w 123"/>
                <a:gd name="T49" fmla="*/ 50 h 113"/>
                <a:gd name="T50" fmla="*/ 64 w 123"/>
                <a:gd name="T51" fmla="*/ 58 h 113"/>
                <a:gd name="T52" fmla="*/ 53 w 123"/>
                <a:gd name="T53" fmla="*/ 57 h 113"/>
                <a:gd name="T54" fmla="*/ 48 w 123"/>
                <a:gd name="T55" fmla="*/ 55 h 113"/>
                <a:gd name="T56" fmla="*/ 44 w 123"/>
                <a:gd name="T57" fmla="*/ 54 h 113"/>
                <a:gd name="T58" fmla="*/ 43 w 123"/>
                <a:gd name="T59" fmla="*/ 57 h 113"/>
                <a:gd name="T60" fmla="*/ 43 w 123"/>
                <a:gd name="T61" fmla="*/ 69 h 113"/>
                <a:gd name="T62" fmla="*/ 47 w 123"/>
                <a:gd name="T63" fmla="*/ 79 h 113"/>
                <a:gd name="T64" fmla="*/ 84 w 123"/>
                <a:gd name="T65" fmla="*/ 109 h 113"/>
                <a:gd name="T66" fmla="*/ 96 w 123"/>
                <a:gd name="T67" fmla="*/ 113 h 113"/>
                <a:gd name="T68" fmla="*/ 121 w 123"/>
                <a:gd name="T69" fmla="*/ 113 h 113"/>
                <a:gd name="T70" fmla="*/ 123 w 123"/>
                <a:gd name="T71" fmla="*/ 110 h 113"/>
                <a:gd name="T72" fmla="*/ 123 w 123"/>
                <a:gd name="T73" fmla="*/ 102 h 113"/>
                <a:gd name="T74" fmla="*/ 121 w 123"/>
                <a:gd name="T75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13">
                  <a:moveTo>
                    <a:pt x="121" y="99"/>
                  </a:moveTo>
                  <a:cubicBezTo>
                    <a:pt x="121" y="99"/>
                    <a:pt x="115" y="98"/>
                    <a:pt x="104" y="88"/>
                  </a:cubicBezTo>
                  <a:cubicBezTo>
                    <a:pt x="98" y="83"/>
                    <a:pt x="93" y="80"/>
                    <a:pt x="91" y="78"/>
                  </a:cubicBezTo>
                  <a:cubicBezTo>
                    <a:pt x="93" y="77"/>
                    <a:pt x="100" y="74"/>
                    <a:pt x="107" y="67"/>
                  </a:cubicBezTo>
                  <a:cubicBezTo>
                    <a:pt x="111" y="62"/>
                    <a:pt x="113" y="56"/>
                    <a:pt x="113" y="49"/>
                  </a:cubicBezTo>
                  <a:cubicBezTo>
                    <a:pt x="113" y="42"/>
                    <a:pt x="111" y="36"/>
                    <a:pt x="107" y="30"/>
                  </a:cubicBezTo>
                  <a:cubicBezTo>
                    <a:pt x="103" y="24"/>
                    <a:pt x="98" y="18"/>
                    <a:pt x="92" y="14"/>
                  </a:cubicBezTo>
                  <a:cubicBezTo>
                    <a:pt x="86" y="10"/>
                    <a:pt x="79" y="6"/>
                    <a:pt x="71" y="4"/>
                  </a:cubicBezTo>
                  <a:cubicBezTo>
                    <a:pt x="63" y="1"/>
                    <a:pt x="56" y="0"/>
                    <a:pt x="48" y="0"/>
                  </a:cubicBezTo>
                  <a:cubicBezTo>
                    <a:pt x="48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79"/>
                    <a:pt x="0" y="7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2"/>
                    <a:pt x="1" y="112"/>
                  </a:cubicBezTo>
                  <a:cubicBezTo>
                    <a:pt x="2" y="113"/>
                    <a:pt x="6" y="113"/>
                    <a:pt x="7" y="113"/>
                  </a:cubicBezTo>
                  <a:cubicBezTo>
                    <a:pt x="10" y="113"/>
                    <a:pt x="13" y="113"/>
                    <a:pt x="15" y="112"/>
                  </a:cubicBezTo>
                  <a:cubicBezTo>
                    <a:pt x="19" y="111"/>
                    <a:pt x="22" y="108"/>
                    <a:pt x="25" y="105"/>
                  </a:cubicBezTo>
                  <a:cubicBezTo>
                    <a:pt x="29" y="99"/>
                    <a:pt x="30" y="93"/>
                    <a:pt x="30" y="86"/>
                  </a:cubicBezTo>
                  <a:cubicBezTo>
                    <a:pt x="30" y="85"/>
                    <a:pt x="30" y="39"/>
                    <a:pt x="30" y="39"/>
                  </a:cubicBezTo>
                  <a:cubicBezTo>
                    <a:pt x="30" y="39"/>
                    <a:pt x="30" y="37"/>
                    <a:pt x="31" y="36"/>
                  </a:cubicBezTo>
                  <a:cubicBezTo>
                    <a:pt x="31" y="35"/>
                    <a:pt x="32" y="34"/>
                    <a:pt x="32" y="34"/>
                  </a:cubicBezTo>
                  <a:cubicBezTo>
                    <a:pt x="35" y="28"/>
                    <a:pt x="47" y="25"/>
                    <a:pt x="60" y="28"/>
                  </a:cubicBezTo>
                  <a:cubicBezTo>
                    <a:pt x="77" y="33"/>
                    <a:pt x="82" y="44"/>
                    <a:pt x="80" y="50"/>
                  </a:cubicBezTo>
                  <a:cubicBezTo>
                    <a:pt x="78" y="55"/>
                    <a:pt x="72" y="58"/>
                    <a:pt x="64" y="58"/>
                  </a:cubicBezTo>
                  <a:cubicBezTo>
                    <a:pt x="61" y="58"/>
                    <a:pt x="57" y="58"/>
                    <a:pt x="53" y="57"/>
                  </a:cubicBezTo>
                  <a:cubicBezTo>
                    <a:pt x="53" y="57"/>
                    <a:pt x="50" y="56"/>
                    <a:pt x="48" y="55"/>
                  </a:cubicBezTo>
                  <a:cubicBezTo>
                    <a:pt x="48" y="55"/>
                    <a:pt x="46" y="54"/>
                    <a:pt x="44" y="54"/>
                  </a:cubicBezTo>
                  <a:cubicBezTo>
                    <a:pt x="43" y="54"/>
                    <a:pt x="43" y="55"/>
                    <a:pt x="43" y="57"/>
                  </a:cubicBezTo>
                  <a:cubicBezTo>
                    <a:pt x="43" y="57"/>
                    <a:pt x="43" y="69"/>
                    <a:pt x="43" y="69"/>
                  </a:cubicBezTo>
                  <a:cubicBezTo>
                    <a:pt x="43" y="73"/>
                    <a:pt x="44" y="77"/>
                    <a:pt x="47" y="79"/>
                  </a:cubicBezTo>
                  <a:cubicBezTo>
                    <a:pt x="47" y="79"/>
                    <a:pt x="84" y="109"/>
                    <a:pt x="84" y="109"/>
                  </a:cubicBezTo>
                  <a:cubicBezTo>
                    <a:pt x="88" y="112"/>
                    <a:pt x="92" y="113"/>
                    <a:pt x="96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3"/>
                    <a:pt x="123" y="112"/>
                    <a:pt x="123" y="110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2" y="99"/>
                    <a:pt x="12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6" name="Freeform 11">
              <a:extLst>
                <a:ext uri="{FF2B5EF4-FFF2-40B4-BE49-F238E27FC236}">
                  <a16:creationId xmlns="" xmlns:a16="http://schemas.microsoft.com/office/drawing/2014/main" id="{A72C1FF1-ED27-4E89-8B6E-84F3484EBDAC}"/>
                </a:ext>
              </a:extLst>
            </p:cNvPr>
            <p:cNvSpPr>
              <a:spLocks/>
            </p:cNvSpPr>
            <p:nvPr/>
          </p:nvSpPr>
          <p:spPr bwMode="gray">
            <a:xfrm>
              <a:off x="-3622675" y="3063875"/>
              <a:ext cx="428625" cy="423862"/>
            </a:xfrm>
            <a:custGeom>
              <a:avLst/>
              <a:gdLst>
                <a:gd name="T0" fmla="*/ 96 w 114"/>
                <a:gd name="T1" fmla="*/ 84 h 113"/>
                <a:gd name="T2" fmla="*/ 63 w 114"/>
                <a:gd name="T3" fmla="*/ 84 h 113"/>
                <a:gd name="T4" fmla="*/ 50 w 114"/>
                <a:gd name="T5" fmla="*/ 81 h 113"/>
                <a:gd name="T6" fmla="*/ 40 w 114"/>
                <a:gd name="T7" fmla="*/ 73 h 113"/>
                <a:gd name="T8" fmla="*/ 33 w 114"/>
                <a:gd name="T9" fmla="*/ 61 h 113"/>
                <a:gd name="T10" fmla="*/ 30 w 114"/>
                <a:gd name="T11" fmla="*/ 48 h 113"/>
                <a:gd name="T12" fmla="*/ 35 w 114"/>
                <a:gd name="T13" fmla="*/ 34 h 113"/>
                <a:gd name="T14" fmla="*/ 39 w 114"/>
                <a:gd name="T15" fmla="*/ 31 h 113"/>
                <a:gd name="T16" fmla="*/ 43 w 114"/>
                <a:gd name="T17" fmla="*/ 30 h 113"/>
                <a:gd name="T18" fmla="*/ 50 w 114"/>
                <a:gd name="T19" fmla="*/ 29 h 113"/>
                <a:gd name="T20" fmla="*/ 56 w 114"/>
                <a:gd name="T21" fmla="*/ 30 h 113"/>
                <a:gd name="T22" fmla="*/ 67 w 114"/>
                <a:gd name="T23" fmla="*/ 34 h 113"/>
                <a:gd name="T24" fmla="*/ 81 w 114"/>
                <a:gd name="T25" fmla="*/ 47 h 113"/>
                <a:gd name="T26" fmla="*/ 47 w 114"/>
                <a:gd name="T27" fmla="*/ 47 h 113"/>
                <a:gd name="T28" fmla="*/ 44 w 114"/>
                <a:gd name="T29" fmla="*/ 50 h 113"/>
                <a:gd name="T30" fmla="*/ 46 w 114"/>
                <a:gd name="T31" fmla="*/ 58 h 113"/>
                <a:gd name="T32" fmla="*/ 67 w 114"/>
                <a:gd name="T33" fmla="*/ 71 h 113"/>
                <a:gd name="T34" fmla="*/ 99 w 114"/>
                <a:gd name="T35" fmla="*/ 71 h 113"/>
                <a:gd name="T36" fmla="*/ 111 w 114"/>
                <a:gd name="T37" fmla="*/ 67 h 113"/>
                <a:gd name="T38" fmla="*/ 114 w 114"/>
                <a:gd name="T39" fmla="*/ 57 h 113"/>
                <a:gd name="T40" fmla="*/ 108 w 114"/>
                <a:gd name="T41" fmla="*/ 38 h 113"/>
                <a:gd name="T42" fmla="*/ 94 w 114"/>
                <a:gd name="T43" fmla="*/ 19 h 113"/>
                <a:gd name="T44" fmla="*/ 74 w 114"/>
                <a:gd name="T45" fmla="*/ 5 h 113"/>
                <a:gd name="T46" fmla="*/ 50 w 114"/>
                <a:gd name="T47" fmla="*/ 0 h 113"/>
                <a:gd name="T48" fmla="*/ 3 w 114"/>
                <a:gd name="T49" fmla="*/ 0 h 113"/>
                <a:gd name="T50" fmla="*/ 0 w 114"/>
                <a:gd name="T51" fmla="*/ 2 h 113"/>
                <a:gd name="T52" fmla="*/ 0 w 114"/>
                <a:gd name="T53" fmla="*/ 49 h 113"/>
                <a:gd name="T54" fmla="*/ 5 w 114"/>
                <a:gd name="T55" fmla="*/ 73 h 113"/>
                <a:gd name="T56" fmla="*/ 19 w 114"/>
                <a:gd name="T57" fmla="*/ 94 h 113"/>
                <a:gd name="T58" fmla="*/ 39 w 114"/>
                <a:gd name="T59" fmla="*/ 108 h 113"/>
                <a:gd name="T60" fmla="*/ 64 w 114"/>
                <a:gd name="T61" fmla="*/ 113 h 113"/>
                <a:gd name="T62" fmla="*/ 111 w 114"/>
                <a:gd name="T63" fmla="*/ 113 h 113"/>
                <a:gd name="T64" fmla="*/ 114 w 114"/>
                <a:gd name="T65" fmla="*/ 111 h 113"/>
                <a:gd name="T66" fmla="*/ 114 w 114"/>
                <a:gd name="T67" fmla="*/ 101 h 113"/>
                <a:gd name="T68" fmla="*/ 109 w 114"/>
                <a:gd name="T69" fmla="*/ 88 h 113"/>
                <a:gd name="T70" fmla="*/ 96 w 114"/>
                <a:gd name="T71" fmla="*/ 8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4" h="113">
                  <a:moveTo>
                    <a:pt x="96" y="84"/>
                  </a:moveTo>
                  <a:cubicBezTo>
                    <a:pt x="63" y="84"/>
                    <a:pt x="63" y="84"/>
                    <a:pt x="63" y="84"/>
                  </a:cubicBezTo>
                  <a:cubicBezTo>
                    <a:pt x="59" y="84"/>
                    <a:pt x="54" y="82"/>
                    <a:pt x="50" y="81"/>
                  </a:cubicBezTo>
                  <a:cubicBezTo>
                    <a:pt x="47" y="79"/>
                    <a:pt x="41" y="74"/>
                    <a:pt x="40" y="73"/>
                  </a:cubicBezTo>
                  <a:cubicBezTo>
                    <a:pt x="37" y="69"/>
                    <a:pt x="34" y="65"/>
                    <a:pt x="33" y="61"/>
                  </a:cubicBezTo>
                  <a:cubicBezTo>
                    <a:pt x="31" y="57"/>
                    <a:pt x="30" y="52"/>
                    <a:pt x="30" y="48"/>
                  </a:cubicBezTo>
                  <a:cubicBezTo>
                    <a:pt x="30" y="42"/>
                    <a:pt x="32" y="37"/>
                    <a:pt x="35" y="34"/>
                  </a:cubicBezTo>
                  <a:cubicBezTo>
                    <a:pt x="36" y="33"/>
                    <a:pt x="37" y="32"/>
                    <a:pt x="39" y="31"/>
                  </a:cubicBezTo>
                  <a:cubicBezTo>
                    <a:pt x="40" y="30"/>
                    <a:pt x="42" y="30"/>
                    <a:pt x="43" y="30"/>
                  </a:cubicBezTo>
                  <a:cubicBezTo>
                    <a:pt x="45" y="29"/>
                    <a:pt x="48" y="29"/>
                    <a:pt x="50" y="29"/>
                  </a:cubicBezTo>
                  <a:cubicBezTo>
                    <a:pt x="52" y="29"/>
                    <a:pt x="54" y="29"/>
                    <a:pt x="56" y="30"/>
                  </a:cubicBezTo>
                  <a:cubicBezTo>
                    <a:pt x="60" y="30"/>
                    <a:pt x="64" y="32"/>
                    <a:pt x="67" y="34"/>
                  </a:cubicBezTo>
                  <a:cubicBezTo>
                    <a:pt x="72" y="37"/>
                    <a:pt x="78" y="42"/>
                    <a:pt x="81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5" y="47"/>
                    <a:pt x="44" y="48"/>
                    <a:pt x="44" y="50"/>
                  </a:cubicBezTo>
                  <a:cubicBezTo>
                    <a:pt x="44" y="53"/>
                    <a:pt x="45" y="55"/>
                    <a:pt x="46" y="58"/>
                  </a:cubicBezTo>
                  <a:cubicBezTo>
                    <a:pt x="47" y="61"/>
                    <a:pt x="54" y="71"/>
                    <a:pt x="67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1"/>
                    <a:pt x="109" y="70"/>
                    <a:pt x="111" y="67"/>
                  </a:cubicBezTo>
                  <a:cubicBezTo>
                    <a:pt x="113" y="64"/>
                    <a:pt x="114" y="61"/>
                    <a:pt x="114" y="57"/>
                  </a:cubicBezTo>
                  <a:cubicBezTo>
                    <a:pt x="114" y="51"/>
                    <a:pt x="112" y="44"/>
                    <a:pt x="108" y="38"/>
                  </a:cubicBezTo>
                  <a:cubicBezTo>
                    <a:pt x="105" y="31"/>
                    <a:pt x="100" y="24"/>
                    <a:pt x="94" y="19"/>
                  </a:cubicBezTo>
                  <a:cubicBezTo>
                    <a:pt x="89" y="13"/>
                    <a:pt x="82" y="9"/>
                    <a:pt x="74" y="5"/>
                  </a:cubicBezTo>
                  <a:cubicBezTo>
                    <a:pt x="66" y="1"/>
                    <a:pt x="58" y="0"/>
                    <a:pt x="50" y="0"/>
                  </a:cubicBezTo>
                  <a:cubicBezTo>
                    <a:pt x="50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49"/>
                    <a:pt x="0" y="49"/>
                  </a:cubicBezTo>
                  <a:cubicBezTo>
                    <a:pt x="0" y="57"/>
                    <a:pt x="2" y="66"/>
                    <a:pt x="5" y="73"/>
                  </a:cubicBezTo>
                  <a:cubicBezTo>
                    <a:pt x="9" y="81"/>
                    <a:pt x="13" y="88"/>
                    <a:pt x="19" y="94"/>
                  </a:cubicBezTo>
                  <a:cubicBezTo>
                    <a:pt x="25" y="100"/>
                    <a:pt x="32" y="104"/>
                    <a:pt x="39" y="108"/>
                  </a:cubicBezTo>
                  <a:cubicBezTo>
                    <a:pt x="47" y="111"/>
                    <a:pt x="55" y="113"/>
                    <a:pt x="64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4" y="112"/>
                    <a:pt x="114" y="11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4" y="96"/>
                    <a:pt x="112" y="91"/>
                    <a:pt x="109" y="88"/>
                  </a:cubicBezTo>
                  <a:cubicBezTo>
                    <a:pt x="106" y="85"/>
                    <a:pt x="102" y="84"/>
                    <a:pt x="9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20" name="Freeform 12">
              <a:extLst>
                <a:ext uri="{FF2B5EF4-FFF2-40B4-BE49-F238E27FC236}">
                  <a16:creationId xmlns="" xmlns:a16="http://schemas.microsoft.com/office/drawing/2014/main" id="{EFCE393E-3424-4A95-BA5A-F3B6D3DDFD2E}"/>
                </a:ext>
              </a:extLst>
            </p:cNvPr>
            <p:cNvSpPr>
              <a:spLocks/>
            </p:cNvSpPr>
            <p:nvPr/>
          </p:nvSpPr>
          <p:spPr bwMode="gray">
            <a:xfrm>
              <a:off x="-4548188" y="3063875"/>
              <a:ext cx="889000" cy="423862"/>
            </a:xfrm>
            <a:custGeom>
              <a:avLst/>
              <a:gdLst>
                <a:gd name="T0" fmla="*/ 237 w 237"/>
                <a:gd name="T1" fmla="*/ 16 h 113"/>
                <a:gd name="T2" fmla="*/ 220 w 237"/>
                <a:gd name="T3" fmla="*/ 0 h 113"/>
                <a:gd name="T4" fmla="*/ 203 w 237"/>
                <a:gd name="T5" fmla="*/ 0 h 113"/>
                <a:gd name="T6" fmla="*/ 200 w 237"/>
                <a:gd name="T7" fmla="*/ 1 h 113"/>
                <a:gd name="T8" fmla="*/ 165 w 237"/>
                <a:gd name="T9" fmla="*/ 34 h 113"/>
                <a:gd name="T10" fmla="*/ 119 w 237"/>
                <a:gd name="T11" fmla="*/ 52 h 113"/>
                <a:gd name="T12" fmla="*/ 71 w 237"/>
                <a:gd name="T13" fmla="*/ 32 h 113"/>
                <a:gd name="T14" fmla="*/ 44 w 237"/>
                <a:gd name="T15" fmla="*/ 8 h 113"/>
                <a:gd name="T16" fmla="*/ 25 w 237"/>
                <a:gd name="T17" fmla="*/ 0 h 113"/>
                <a:gd name="T18" fmla="*/ 4 w 237"/>
                <a:gd name="T19" fmla="*/ 0 h 113"/>
                <a:gd name="T20" fmla="*/ 0 w 237"/>
                <a:gd name="T21" fmla="*/ 3 h 113"/>
                <a:gd name="T22" fmla="*/ 0 w 237"/>
                <a:gd name="T23" fmla="*/ 96 h 113"/>
                <a:gd name="T24" fmla="*/ 17 w 237"/>
                <a:gd name="T25" fmla="*/ 113 h 113"/>
                <a:gd name="T26" fmla="*/ 23 w 237"/>
                <a:gd name="T27" fmla="*/ 113 h 113"/>
                <a:gd name="T28" fmla="*/ 28 w 237"/>
                <a:gd name="T29" fmla="*/ 113 h 113"/>
                <a:gd name="T30" fmla="*/ 31 w 237"/>
                <a:gd name="T31" fmla="*/ 110 h 113"/>
                <a:gd name="T32" fmla="*/ 31 w 237"/>
                <a:gd name="T33" fmla="*/ 76 h 113"/>
                <a:gd name="T34" fmla="*/ 47 w 237"/>
                <a:gd name="T35" fmla="*/ 61 h 113"/>
                <a:gd name="T36" fmla="*/ 84 w 237"/>
                <a:gd name="T37" fmla="*/ 83 h 113"/>
                <a:gd name="T38" fmla="*/ 119 w 237"/>
                <a:gd name="T39" fmla="*/ 105 h 113"/>
                <a:gd name="T40" fmla="*/ 153 w 237"/>
                <a:gd name="T41" fmla="*/ 83 h 113"/>
                <a:gd name="T42" fmla="*/ 190 w 237"/>
                <a:gd name="T43" fmla="*/ 61 h 113"/>
                <a:gd name="T44" fmla="*/ 206 w 237"/>
                <a:gd name="T45" fmla="*/ 76 h 113"/>
                <a:gd name="T46" fmla="*/ 206 w 237"/>
                <a:gd name="T47" fmla="*/ 96 h 113"/>
                <a:gd name="T48" fmla="*/ 223 w 237"/>
                <a:gd name="T49" fmla="*/ 113 h 113"/>
                <a:gd name="T50" fmla="*/ 230 w 237"/>
                <a:gd name="T51" fmla="*/ 113 h 113"/>
                <a:gd name="T52" fmla="*/ 234 w 237"/>
                <a:gd name="T53" fmla="*/ 113 h 113"/>
                <a:gd name="T54" fmla="*/ 234 w 237"/>
                <a:gd name="T55" fmla="*/ 113 h 113"/>
                <a:gd name="T56" fmla="*/ 237 w 237"/>
                <a:gd name="T57" fmla="*/ 110 h 113"/>
                <a:gd name="T58" fmla="*/ 237 w 237"/>
                <a:gd name="T5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7" h="113">
                  <a:moveTo>
                    <a:pt x="237" y="16"/>
                  </a:moveTo>
                  <a:cubicBezTo>
                    <a:pt x="237" y="7"/>
                    <a:pt x="229" y="0"/>
                    <a:pt x="22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2" y="0"/>
                    <a:pt x="201" y="0"/>
                    <a:pt x="200" y="1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53" y="45"/>
                    <a:pt x="137" y="52"/>
                    <a:pt x="119" y="52"/>
                  </a:cubicBezTo>
                  <a:cubicBezTo>
                    <a:pt x="100" y="52"/>
                    <a:pt x="83" y="45"/>
                    <a:pt x="71" y="32"/>
                  </a:cubicBezTo>
                  <a:cubicBezTo>
                    <a:pt x="71" y="32"/>
                    <a:pt x="45" y="8"/>
                    <a:pt x="44" y="8"/>
                  </a:cubicBezTo>
                  <a:cubicBezTo>
                    <a:pt x="39" y="3"/>
                    <a:pt x="33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6"/>
                    <a:pt x="8" y="113"/>
                    <a:pt x="17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30" y="113"/>
                    <a:pt x="31" y="112"/>
                    <a:pt x="31" y="110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68"/>
                    <a:pt x="38" y="61"/>
                    <a:pt x="47" y="61"/>
                  </a:cubicBezTo>
                  <a:cubicBezTo>
                    <a:pt x="63" y="61"/>
                    <a:pt x="74" y="74"/>
                    <a:pt x="84" y="83"/>
                  </a:cubicBezTo>
                  <a:cubicBezTo>
                    <a:pt x="97" y="94"/>
                    <a:pt x="107" y="105"/>
                    <a:pt x="119" y="105"/>
                  </a:cubicBezTo>
                  <a:cubicBezTo>
                    <a:pt x="131" y="105"/>
                    <a:pt x="140" y="94"/>
                    <a:pt x="153" y="83"/>
                  </a:cubicBezTo>
                  <a:cubicBezTo>
                    <a:pt x="163" y="74"/>
                    <a:pt x="175" y="61"/>
                    <a:pt x="190" y="61"/>
                  </a:cubicBezTo>
                  <a:cubicBezTo>
                    <a:pt x="199" y="61"/>
                    <a:pt x="206" y="68"/>
                    <a:pt x="206" y="76"/>
                  </a:cubicBezTo>
                  <a:cubicBezTo>
                    <a:pt x="206" y="76"/>
                    <a:pt x="206" y="96"/>
                    <a:pt x="206" y="96"/>
                  </a:cubicBezTo>
                  <a:cubicBezTo>
                    <a:pt x="206" y="106"/>
                    <a:pt x="214" y="113"/>
                    <a:pt x="223" y="113"/>
                  </a:cubicBezTo>
                  <a:cubicBezTo>
                    <a:pt x="223" y="113"/>
                    <a:pt x="230" y="113"/>
                    <a:pt x="230" y="113"/>
                  </a:cubicBezTo>
                  <a:cubicBezTo>
                    <a:pt x="232" y="113"/>
                    <a:pt x="234" y="113"/>
                    <a:pt x="234" y="113"/>
                  </a:cubicBezTo>
                  <a:cubicBezTo>
                    <a:pt x="234" y="113"/>
                    <a:pt x="234" y="113"/>
                    <a:pt x="234" y="113"/>
                  </a:cubicBezTo>
                  <a:cubicBezTo>
                    <a:pt x="235" y="113"/>
                    <a:pt x="237" y="112"/>
                    <a:pt x="237" y="110"/>
                  </a:cubicBezTo>
                  <a:cubicBezTo>
                    <a:pt x="237" y="110"/>
                    <a:pt x="237" y="17"/>
                    <a:pt x="23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think-cell Slide" r:id="rId5" imgW="353" imgH="353" progId="TCLayout.ActiveDocument.1">
                  <p:embed/>
                </p:oleObj>
              </mc:Choice>
              <mc:Fallback>
                <p:oleObj name="think-cell Slide" r:id="rId5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D4EF67D4-3A07-486E-A63A-6D6AF80062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63654" y="1989138"/>
            <a:ext cx="4212802" cy="1251710"/>
          </a:xfrm>
          <a:prstGeom prst="rect">
            <a:avLst/>
          </a:prstGeom>
        </p:spPr>
        <p:txBody>
          <a:bodyPr wrap="none" tIns="0" bIns="216000" anchor="ctr"/>
          <a:lstStyle>
            <a:lvl1pPr marL="0" indent="0" algn="l">
              <a:buFont typeface="Arial" panose="020B0604020202020204" pitchFamily="34" charset="0"/>
              <a:buNone/>
              <a:defRPr sz="8625" b="0">
                <a:ln>
                  <a:noFill/>
                </a:ln>
                <a:solidFill>
                  <a:schemeClr val="tx2"/>
                </a:solidFill>
                <a:latin typeface="Merck" panose="04040805020F02020302" pitchFamily="82" charset="0"/>
              </a:defRPr>
            </a:lvl1pPr>
            <a:lvl2pPr marL="0" indent="0">
              <a:spcBef>
                <a:spcPts val="450"/>
              </a:spcBef>
              <a:buFont typeface="Arial" panose="020B0604020202020204" pitchFamily="34" charset="0"/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2pPr>
            <a:lvl3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3pPr>
            <a:lvl4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4pPr>
            <a:lvl5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5pPr>
            <a:lvl6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6pPr>
            <a:lvl7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7pPr>
            <a:lvl8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8pPr>
            <a:lvl9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9pPr>
          </a:lstStyle>
          <a:p>
            <a:pPr lvl="0"/>
            <a:r>
              <a:rPr lang="en-US" dirty="0"/>
              <a:t>00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="" xmlns:a16="http://schemas.microsoft.com/office/drawing/2014/main" id="{D835A54B-C751-44C2-BBB6-9B2A9EC4AF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1"/>
          <a:stretch/>
        </p:blipFill>
        <p:spPr>
          <a:xfrm>
            <a:off x="0" y="1989139"/>
            <a:ext cx="4119119" cy="360026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E6E25070-0EF0-47EE-8623-CB1D5D90FD67}"/>
              </a:ext>
            </a:extLst>
          </p:cNvPr>
          <p:cNvSpPr txBox="1"/>
          <p:nvPr userDrawn="1"/>
        </p:nvSpPr>
        <p:spPr bwMode="gray">
          <a:xfrm>
            <a:off x="2287488" y="6581001"/>
            <a:ext cx="466077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internal Medical use. Do not distribute externally.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38147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3">
            <a:extLst>
              <a:ext uri="{FF2B5EF4-FFF2-40B4-BE49-F238E27FC236}">
                <a16:creationId xmlns="" xmlns:a16="http://schemas.microsoft.com/office/drawing/2014/main" id="{B38C5F89-6B12-48FB-8245-A5A593142B73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Placeholder AP1 Details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070" y="1988680"/>
            <a:ext cx="1889825" cy="1655976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de-DE" sz="900" b="0" kern="1200" baseline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buNone/>
              <a:defRPr sz="900" baseline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900" baseline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9pPr>
          </a:lstStyle>
          <a:p>
            <a:pPr lvl="0">
              <a:spcBef>
                <a:spcPts val="0"/>
              </a:spcBef>
              <a:buClr>
                <a:srgbClr val="52328F"/>
              </a:buClr>
            </a:pPr>
            <a:r>
              <a:rPr lang="en-US" noProof="0" dirty="0"/>
              <a:t>Add your contact details here.</a:t>
            </a:r>
          </a:p>
        </p:txBody>
      </p:sp>
      <p:sp>
        <p:nvSpPr>
          <p:cNvPr id="4" name="Text Placeholder AP1 Nam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8001" y="1484784"/>
            <a:ext cx="1889888" cy="432048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050" b="1" i="0" kern="1200" cap="none" baseline="0" noProof="0" dirty="0" smtClean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Contact (Please edit)</a:t>
            </a:r>
          </a:p>
        </p:txBody>
      </p:sp>
      <p:sp>
        <p:nvSpPr>
          <p:cNvPr id="15" name="Text Placeholder AP1 Details">
            <a:extLst>
              <a:ext uri="{FF2B5EF4-FFF2-40B4-BE49-F238E27FC236}">
                <a16:creationId xmlns="" xmlns:a16="http://schemas.microsoft.com/office/drawing/2014/main" id="{9D7C527A-CAFB-4E43-BB5A-9A14F133AFF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67613" y="4437320"/>
            <a:ext cx="1889825" cy="1655976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de-DE" sz="900" b="0" kern="1200" baseline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buNone/>
              <a:defRPr sz="900" baseline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900" baseline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9pPr>
          </a:lstStyle>
          <a:p>
            <a:pPr lvl="0">
              <a:spcBef>
                <a:spcPts val="0"/>
              </a:spcBef>
              <a:buClr>
                <a:srgbClr val="52328F"/>
              </a:buClr>
            </a:pPr>
            <a:r>
              <a:rPr lang="en-US" noProof="0" dirty="0"/>
              <a:t>Add your contact details here.</a:t>
            </a:r>
          </a:p>
        </p:txBody>
      </p:sp>
      <p:sp>
        <p:nvSpPr>
          <p:cNvPr id="16" name="Text Placeholder AP1 Name">
            <a:extLst>
              <a:ext uri="{FF2B5EF4-FFF2-40B4-BE49-F238E27FC236}">
                <a16:creationId xmlns="" xmlns:a16="http://schemas.microsoft.com/office/drawing/2014/main" id="{2DA765EA-89A4-44AC-8EE1-E408FFA54A8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7545" y="3933424"/>
            <a:ext cx="1889888" cy="432048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050" b="1" i="0" kern="1200" cap="none" baseline="0" noProof="0" dirty="0" smtClean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Contact (Please edit)</a:t>
            </a:r>
          </a:p>
        </p:txBody>
      </p:sp>
      <p:sp>
        <p:nvSpPr>
          <p:cNvPr id="23" name="Text Placeholder AP1 Details">
            <a:extLst>
              <a:ext uri="{FF2B5EF4-FFF2-40B4-BE49-F238E27FC236}">
                <a16:creationId xmlns="" xmlns:a16="http://schemas.microsoft.com/office/drawing/2014/main" id="{1AD3E7E9-BC92-4039-9FE8-8B9BE2F1DF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573847" y="4436952"/>
            <a:ext cx="1889825" cy="1655976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de-DE" sz="900" b="0" kern="1200" baseline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buNone/>
              <a:defRPr sz="900" baseline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900" baseline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9pPr>
          </a:lstStyle>
          <a:p>
            <a:pPr lvl="0">
              <a:spcBef>
                <a:spcPts val="0"/>
              </a:spcBef>
              <a:buClr>
                <a:srgbClr val="52328F"/>
              </a:buClr>
            </a:pPr>
            <a:r>
              <a:rPr lang="en-US" noProof="0" dirty="0"/>
              <a:t>Add your contact details here.</a:t>
            </a:r>
          </a:p>
        </p:txBody>
      </p:sp>
      <p:sp>
        <p:nvSpPr>
          <p:cNvPr id="24" name="Text Placeholder AP1 Name">
            <a:extLst>
              <a:ext uri="{FF2B5EF4-FFF2-40B4-BE49-F238E27FC236}">
                <a16:creationId xmlns="" xmlns:a16="http://schemas.microsoft.com/office/drawing/2014/main" id="{D51B0300-283C-4494-BC4A-3BC70337C11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573779" y="3933056"/>
            <a:ext cx="1889888" cy="432048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050" b="1" i="0" kern="1200" cap="none" baseline="0" noProof="0" dirty="0" smtClean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Contact (Please edit)</a:t>
            </a:r>
          </a:p>
        </p:txBody>
      </p:sp>
      <p:pic>
        <p:nvPicPr>
          <p:cNvPr id="91" name="Grafik 90">
            <a:extLst>
              <a:ext uri="{FF2B5EF4-FFF2-40B4-BE49-F238E27FC236}">
                <a16:creationId xmlns="" xmlns:a16="http://schemas.microsoft.com/office/drawing/2014/main" id="{6D73CF3C-AEC1-4135-B5B1-AEE424B48F1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307" y="3981118"/>
            <a:ext cx="3182830" cy="211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0911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>
            <a:off x="1" y="6331917"/>
            <a:ext cx="934753" cy="526085"/>
          </a:xfrm>
          <a:custGeom>
            <a:avLst/>
            <a:gdLst>
              <a:gd name="connsiteX0" fmla="*/ 464152 w 1246337"/>
              <a:gd name="connsiteY0" fmla="*/ 50 h 526085"/>
              <a:gd name="connsiteX1" fmla="*/ 1175880 w 1246337"/>
              <a:gd name="connsiteY1" fmla="*/ 429161 h 526085"/>
              <a:gd name="connsiteX2" fmla="*/ 1246337 w 1246337"/>
              <a:gd name="connsiteY2" fmla="*/ 526085 h 526085"/>
              <a:gd name="connsiteX3" fmla="*/ 1009931 w 1246337"/>
              <a:gd name="connsiteY3" fmla="*/ 526085 h 526085"/>
              <a:gd name="connsiteX4" fmla="*/ 803034 w 1246337"/>
              <a:gd name="connsiteY4" fmla="*/ 526085 h 526085"/>
              <a:gd name="connsiteX5" fmla="*/ 623680 w 1246337"/>
              <a:gd name="connsiteY5" fmla="*/ 526085 h 526085"/>
              <a:gd name="connsiteX6" fmla="*/ 469901 w 1246337"/>
              <a:gd name="connsiteY6" fmla="*/ 526085 h 526085"/>
              <a:gd name="connsiteX7" fmla="*/ 339730 w 1246337"/>
              <a:gd name="connsiteY7" fmla="*/ 526085 h 526085"/>
              <a:gd name="connsiteX8" fmla="*/ 231199 w 1246337"/>
              <a:gd name="connsiteY8" fmla="*/ 526085 h 526085"/>
              <a:gd name="connsiteX9" fmla="*/ 142342 w 1246337"/>
              <a:gd name="connsiteY9" fmla="*/ 526085 h 526085"/>
              <a:gd name="connsiteX10" fmla="*/ 71190 w 1246337"/>
              <a:gd name="connsiteY10" fmla="*/ 526085 h 526085"/>
              <a:gd name="connsiteX11" fmla="*/ 0 w 1246337"/>
              <a:gd name="connsiteY11" fmla="*/ 526085 h 526085"/>
              <a:gd name="connsiteX12" fmla="*/ 0 w 1246337"/>
              <a:gd name="connsiteY12" fmla="*/ 54115 h 526085"/>
              <a:gd name="connsiteX13" fmla="*/ 91701 w 1246337"/>
              <a:gd name="connsiteY13" fmla="*/ 39202 h 526085"/>
              <a:gd name="connsiteX14" fmla="*/ 464152 w 1246337"/>
              <a:gd name="connsiteY14" fmla="*/ 50 h 5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6337" h="526085">
                <a:moveTo>
                  <a:pt x="464152" y="50"/>
                </a:moveTo>
                <a:cubicBezTo>
                  <a:pt x="746849" y="-2552"/>
                  <a:pt x="923534" y="96974"/>
                  <a:pt x="1175880" y="429161"/>
                </a:cubicBezTo>
                <a:cubicBezTo>
                  <a:pt x="1246337" y="526085"/>
                  <a:pt x="1246337" y="526085"/>
                  <a:pt x="1246337" y="526085"/>
                </a:cubicBezTo>
                <a:lnTo>
                  <a:pt x="1009931" y="526085"/>
                </a:lnTo>
                <a:lnTo>
                  <a:pt x="803034" y="526085"/>
                </a:lnTo>
                <a:lnTo>
                  <a:pt x="623680" y="526085"/>
                </a:lnTo>
                <a:lnTo>
                  <a:pt x="469901" y="526085"/>
                </a:lnTo>
                <a:lnTo>
                  <a:pt x="339730" y="526085"/>
                </a:lnTo>
                <a:lnTo>
                  <a:pt x="231199" y="526085"/>
                </a:lnTo>
                <a:lnTo>
                  <a:pt x="142342" y="526085"/>
                </a:lnTo>
                <a:lnTo>
                  <a:pt x="71190" y="526085"/>
                </a:lnTo>
                <a:lnTo>
                  <a:pt x="0" y="526085"/>
                </a:lnTo>
                <a:lnTo>
                  <a:pt x="0" y="54115"/>
                </a:lnTo>
                <a:lnTo>
                  <a:pt x="91701" y="39202"/>
                </a:lnTo>
                <a:cubicBezTo>
                  <a:pt x="237131" y="16394"/>
                  <a:pt x="358141" y="1026"/>
                  <a:pt x="464152" y="5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 userDrawn="1"/>
        </p:nvSpPr>
        <p:spPr bwMode="gray">
          <a:xfrm>
            <a:off x="1" y="4811182"/>
            <a:ext cx="377558" cy="1443357"/>
          </a:xfrm>
          <a:custGeom>
            <a:avLst/>
            <a:gdLst>
              <a:gd name="connsiteX0" fmla="*/ 0 w 503411"/>
              <a:gd name="connsiteY0" fmla="*/ 0 h 1443357"/>
              <a:gd name="connsiteX1" fmla="*/ 37739 w 503411"/>
              <a:gd name="connsiteY1" fmla="*/ 54036 h 1443357"/>
              <a:gd name="connsiteX2" fmla="*/ 133728 w 503411"/>
              <a:gd name="connsiteY2" fmla="*/ 254288 h 1443357"/>
              <a:gd name="connsiteX3" fmla="*/ 486843 w 503411"/>
              <a:gd name="connsiteY3" fmla="*/ 1182044 h 1443357"/>
              <a:gd name="connsiteX4" fmla="*/ 365663 w 503411"/>
              <a:gd name="connsiteY4" fmla="*/ 1376609 h 1443357"/>
              <a:gd name="connsiteX5" fmla="*/ 66287 w 503411"/>
              <a:gd name="connsiteY5" fmla="*/ 1433189 h 1443357"/>
              <a:gd name="connsiteX6" fmla="*/ 0 w 503411"/>
              <a:gd name="connsiteY6" fmla="*/ 1443357 h 144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3411" h="1443357">
                <a:moveTo>
                  <a:pt x="0" y="0"/>
                </a:moveTo>
                <a:lnTo>
                  <a:pt x="37739" y="54036"/>
                </a:lnTo>
                <a:cubicBezTo>
                  <a:pt x="71346" y="113239"/>
                  <a:pt x="102672" y="179647"/>
                  <a:pt x="133728" y="254288"/>
                </a:cubicBezTo>
                <a:cubicBezTo>
                  <a:pt x="212342" y="443869"/>
                  <a:pt x="467298" y="1071979"/>
                  <a:pt x="486843" y="1182044"/>
                </a:cubicBezTo>
                <a:cubicBezTo>
                  <a:pt x="508126" y="1288643"/>
                  <a:pt x="538312" y="1333493"/>
                  <a:pt x="365663" y="1376609"/>
                </a:cubicBezTo>
                <a:cubicBezTo>
                  <a:pt x="302793" y="1393184"/>
                  <a:pt x="193747" y="1412927"/>
                  <a:pt x="66287" y="1433189"/>
                </a:cubicBezTo>
                <a:lnTo>
                  <a:pt x="0" y="144335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685800"/>
            <a:fld id="{FD5E7EB4-4CDF-47BB-AF16-07782904B863}" type="slidenum">
              <a:rPr lang="en-US" smtClean="0">
                <a:solidFill>
                  <a:srgbClr val="FFFFFF"/>
                </a:solidFill>
              </a:rPr>
              <a:pPr defTabSz="685800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Titel der Präsentation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467917" y="1484314"/>
            <a:ext cx="8208170" cy="460851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lvl="0"/>
            <a:r>
              <a:rPr lang="de-DE" dirty="0"/>
              <a:t>Verwenden Sie diesen Platzhalter um Text, eine Tabelle, ein Diagramm oder ein SmartArt zu nutzen. Benutzen Sie den Button „Listenebene erhöhen“ um Fließtext oder die verfügbaren Bullet-Points aufzurufen. Verwenden Sie die Symbole unten, um visuelle Inhalte zu erstellen.</a:t>
            </a:r>
          </a:p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916" y="692696"/>
            <a:ext cx="8208169" cy="364056"/>
          </a:xfrm>
        </p:spPr>
        <p:txBody>
          <a:bodyPr/>
          <a:lstStyle/>
          <a:p>
            <a:r>
              <a:rPr lang="de-DE" dirty="0"/>
              <a:t>Folienüberschrift (in 2 Zeilen | 1 Zeile bei Nutzung des Aktion Titels)</a:t>
            </a:r>
          </a:p>
        </p:txBody>
      </p:sp>
    </p:spTree>
    <p:extLst>
      <p:ext uri="{BB962C8B-B14F-4D97-AF65-F5344CB8AC3E}">
        <p14:creationId xmlns:p14="http://schemas.microsoft.com/office/powerpoint/2010/main" val="1951971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>
            <a:off x="1" y="6331917"/>
            <a:ext cx="934753" cy="526085"/>
          </a:xfrm>
          <a:custGeom>
            <a:avLst/>
            <a:gdLst>
              <a:gd name="connsiteX0" fmla="*/ 464152 w 1246337"/>
              <a:gd name="connsiteY0" fmla="*/ 50 h 526085"/>
              <a:gd name="connsiteX1" fmla="*/ 1175880 w 1246337"/>
              <a:gd name="connsiteY1" fmla="*/ 429161 h 526085"/>
              <a:gd name="connsiteX2" fmla="*/ 1246337 w 1246337"/>
              <a:gd name="connsiteY2" fmla="*/ 526085 h 526085"/>
              <a:gd name="connsiteX3" fmla="*/ 1009931 w 1246337"/>
              <a:gd name="connsiteY3" fmla="*/ 526085 h 526085"/>
              <a:gd name="connsiteX4" fmla="*/ 803034 w 1246337"/>
              <a:gd name="connsiteY4" fmla="*/ 526085 h 526085"/>
              <a:gd name="connsiteX5" fmla="*/ 623680 w 1246337"/>
              <a:gd name="connsiteY5" fmla="*/ 526085 h 526085"/>
              <a:gd name="connsiteX6" fmla="*/ 469901 w 1246337"/>
              <a:gd name="connsiteY6" fmla="*/ 526085 h 526085"/>
              <a:gd name="connsiteX7" fmla="*/ 339730 w 1246337"/>
              <a:gd name="connsiteY7" fmla="*/ 526085 h 526085"/>
              <a:gd name="connsiteX8" fmla="*/ 231199 w 1246337"/>
              <a:gd name="connsiteY8" fmla="*/ 526085 h 526085"/>
              <a:gd name="connsiteX9" fmla="*/ 142342 w 1246337"/>
              <a:gd name="connsiteY9" fmla="*/ 526085 h 526085"/>
              <a:gd name="connsiteX10" fmla="*/ 71190 w 1246337"/>
              <a:gd name="connsiteY10" fmla="*/ 526085 h 526085"/>
              <a:gd name="connsiteX11" fmla="*/ 0 w 1246337"/>
              <a:gd name="connsiteY11" fmla="*/ 526085 h 526085"/>
              <a:gd name="connsiteX12" fmla="*/ 0 w 1246337"/>
              <a:gd name="connsiteY12" fmla="*/ 54115 h 526085"/>
              <a:gd name="connsiteX13" fmla="*/ 91701 w 1246337"/>
              <a:gd name="connsiteY13" fmla="*/ 39202 h 526085"/>
              <a:gd name="connsiteX14" fmla="*/ 464152 w 1246337"/>
              <a:gd name="connsiteY14" fmla="*/ 50 h 5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6337" h="526085">
                <a:moveTo>
                  <a:pt x="464152" y="50"/>
                </a:moveTo>
                <a:cubicBezTo>
                  <a:pt x="746849" y="-2552"/>
                  <a:pt x="923534" y="96974"/>
                  <a:pt x="1175880" y="429161"/>
                </a:cubicBezTo>
                <a:cubicBezTo>
                  <a:pt x="1246337" y="526085"/>
                  <a:pt x="1246337" y="526085"/>
                  <a:pt x="1246337" y="526085"/>
                </a:cubicBezTo>
                <a:lnTo>
                  <a:pt x="1009931" y="526085"/>
                </a:lnTo>
                <a:lnTo>
                  <a:pt x="803034" y="526085"/>
                </a:lnTo>
                <a:lnTo>
                  <a:pt x="623680" y="526085"/>
                </a:lnTo>
                <a:lnTo>
                  <a:pt x="469901" y="526085"/>
                </a:lnTo>
                <a:lnTo>
                  <a:pt x="339730" y="526085"/>
                </a:lnTo>
                <a:lnTo>
                  <a:pt x="231199" y="526085"/>
                </a:lnTo>
                <a:lnTo>
                  <a:pt x="142342" y="526085"/>
                </a:lnTo>
                <a:lnTo>
                  <a:pt x="71190" y="526085"/>
                </a:lnTo>
                <a:lnTo>
                  <a:pt x="0" y="526085"/>
                </a:lnTo>
                <a:lnTo>
                  <a:pt x="0" y="54115"/>
                </a:lnTo>
                <a:lnTo>
                  <a:pt x="91701" y="39202"/>
                </a:lnTo>
                <a:cubicBezTo>
                  <a:pt x="237131" y="16394"/>
                  <a:pt x="358141" y="1026"/>
                  <a:pt x="464152" y="5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 userDrawn="1"/>
        </p:nvSpPr>
        <p:spPr bwMode="gray">
          <a:xfrm>
            <a:off x="1" y="4811182"/>
            <a:ext cx="377558" cy="1443357"/>
          </a:xfrm>
          <a:custGeom>
            <a:avLst/>
            <a:gdLst>
              <a:gd name="connsiteX0" fmla="*/ 0 w 503411"/>
              <a:gd name="connsiteY0" fmla="*/ 0 h 1443357"/>
              <a:gd name="connsiteX1" fmla="*/ 37739 w 503411"/>
              <a:gd name="connsiteY1" fmla="*/ 54036 h 1443357"/>
              <a:gd name="connsiteX2" fmla="*/ 133728 w 503411"/>
              <a:gd name="connsiteY2" fmla="*/ 254288 h 1443357"/>
              <a:gd name="connsiteX3" fmla="*/ 486843 w 503411"/>
              <a:gd name="connsiteY3" fmla="*/ 1182044 h 1443357"/>
              <a:gd name="connsiteX4" fmla="*/ 365663 w 503411"/>
              <a:gd name="connsiteY4" fmla="*/ 1376609 h 1443357"/>
              <a:gd name="connsiteX5" fmla="*/ 66287 w 503411"/>
              <a:gd name="connsiteY5" fmla="*/ 1433189 h 1443357"/>
              <a:gd name="connsiteX6" fmla="*/ 0 w 503411"/>
              <a:gd name="connsiteY6" fmla="*/ 1443357 h 144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3411" h="1443357">
                <a:moveTo>
                  <a:pt x="0" y="0"/>
                </a:moveTo>
                <a:lnTo>
                  <a:pt x="37739" y="54036"/>
                </a:lnTo>
                <a:cubicBezTo>
                  <a:pt x="71346" y="113239"/>
                  <a:pt x="102672" y="179647"/>
                  <a:pt x="133728" y="254288"/>
                </a:cubicBezTo>
                <a:cubicBezTo>
                  <a:pt x="212342" y="443869"/>
                  <a:pt x="467298" y="1071979"/>
                  <a:pt x="486843" y="1182044"/>
                </a:cubicBezTo>
                <a:cubicBezTo>
                  <a:pt x="508126" y="1288643"/>
                  <a:pt x="538312" y="1333493"/>
                  <a:pt x="365663" y="1376609"/>
                </a:cubicBezTo>
                <a:cubicBezTo>
                  <a:pt x="302793" y="1393184"/>
                  <a:pt x="193747" y="1412927"/>
                  <a:pt x="66287" y="1433189"/>
                </a:cubicBezTo>
                <a:lnTo>
                  <a:pt x="0" y="144335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685800"/>
            <a:fld id="{FD5E7EB4-4CDF-47BB-AF16-07782904B863}" type="slidenum">
              <a:rPr lang="en-US" smtClean="0">
                <a:solidFill>
                  <a:srgbClr val="FFFFFF"/>
                </a:solidFill>
              </a:rPr>
              <a:pPr defTabSz="685800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>
          <a:xfrm>
            <a:off x="954000" y="6631668"/>
            <a:ext cx="6539229" cy="216172"/>
          </a:xfrm>
        </p:spPr>
        <p:txBody>
          <a:bodyPr/>
          <a:lstStyle/>
          <a:p>
            <a:pPr defTabSz="685800"/>
            <a:r>
              <a:rPr lang="en-US" smtClean="0">
                <a:solidFill>
                  <a:srgbClr val="503291"/>
                </a:solidFill>
              </a:rPr>
              <a:t>Title of Presentation| DD.MM.YYYY</a:t>
            </a:r>
            <a:endParaRPr lang="en-US" dirty="0">
              <a:solidFill>
                <a:srgbClr val="50329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467917" y="1412775"/>
            <a:ext cx="8208170" cy="4680049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406224"/>
            <a:ext cx="8208169" cy="316800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 baseline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Click to add action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</p:spTree>
    <p:extLst>
      <p:ext uri="{BB962C8B-B14F-4D97-AF65-F5344CB8AC3E}">
        <p14:creationId xmlns:p14="http://schemas.microsoft.com/office/powerpoint/2010/main" val="21419774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 ohne Elemente">
  <p:cSld name="Nur Titel ohne Element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1"/>
          <p:cNvSpPr txBox="1">
            <a:spLocks noGrp="1"/>
          </p:cNvSpPr>
          <p:nvPr>
            <p:ph type="body" idx="1"/>
          </p:nvPr>
        </p:nvSpPr>
        <p:spPr>
          <a:xfrm>
            <a:off x="467917" y="332656"/>
            <a:ext cx="8208169" cy="398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t" anchorCtr="0">
            <a:noAutofit/>
          </a:bodyPr>
          <a:lstStyle>
            <a:lvl1pPr marL="342892" lvl="0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1650" b="0">
                <a:solidFill>
                  <a:schemeClr val="accent1"/>
                </a:solidFill>
              </a:defRPr>
            </a:lvl1pPr>
            <a:lvl2pPr marL="685783" lvl="1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  <a:defRPr sz="1650" b="0">
                <a:solidFill>
                  <a:schemeClr val="accent1"/>
                </a:solidFill>
              </a:defRPr>
            </a:lvl2pPr>
            <a:lvl3pPr marL="1028675" lvl="2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3pPr>
            <a:lvl4pPr marL="1371566" lvl="3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4pPr>
            <a:lvl5pPr marL="1714457" lvl="4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5pPr>
            <a:lvl6pPr marL="2057348" lvl="5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6pPr>
            <a:lvl7pPr marL="2400240" lvl="6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7pPr>
            <a:lvl8pPr marL="2743132" lvl="7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8pPr>
            <a:lvl9pPr marL="3086023" lvl="8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>
            <a:off x="467917" y="692696"/>
            <a:ext cx="8208169" cy="36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18000" anchor="b" anchorCtr="0">
            <a:noAutofit/>
          </a:bodyPr>
          <a:lstStyle>
            <a:lvl1pPr lv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149B5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94282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">
            <a:extLst>
              <a:ext uri="{FF2B5EF4-FFF2-40B4-BE49-F238E27FC236}">
                <a16:creationId xmlns="" xmlns:a16="http://schemas.microsoft.com/office/drawing/2014/main" id="{B2E01D0A-D8E3-48C5-BEF1-0D4347937EB1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9DB7D11C-0806-4567-AB50-A25B3B78D63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524" y="2407815"/>
            <a:ext cx="3078953" cy="204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1962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hteck 51">
            <a:extLst>
              <a:ext uri="{FF2B5EF4-FFF2-40B4-BE49-F238E27FC236}">
                <a16:creationId xmlns="" xmlns:a16="http://schemas.microsoft.com/office/drawing/2014/main" id="{A63ADCC2-B15E-4989-82FB-2FEB48FEEE5C}"/>
              </a:ext>
            </a:extLst>
          </p:cNvPr>
          <p:cNvSpPr/>
          <p:nvPr userDrawn="1"/>
        </p:nvSpPr>
        <p:spPr bwMode="gray">
          <a:xfrm>
            <a:off x="-2" y="1"/>
            <a:ext cx="9144000" cy="6858001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51" name="Gruppieren 50">
            <a:extLst>
              <a:ext uri="{FF2B5EF4-FFF2-40B4-BE49-F238E27FC236}">
                <a16:creationId xmlns="" xmlns:a16="http://schemas.microsoft.com/office/drawing/2014/main" id="{4CEC284A-2098-4849-8201-13FAC9F39775}"/>
              </a:ext>
            </a:extLst>
          </p:cNvPr>
          <p:cNvGrpSpPr/>
          <p:nvPr userDrawn="1"/>
        </p:nvGrpSpPr>
        <p:grpSpPr>
          <a:xfrm>
            <a:off x="-1" y="0"/>
            <a:ext cx="9144000" cy="6858000"/>
            <a:chOff x="-15181262" y="-3121820"/>
            <a:chExt cx="12166600" cy="6861175"/>
          </a:xfrm>
        </p:grpSpPr>
        <p:sp>
          <p:nvSpPr>
            <p:cNvPr id="28" name="AutoShape 14">
              <a:extLst>
                <a:ext uri="{FF2B5EF4-FFF2-40B4-BE49-F238E27FC236}">
                  <a16:creationId xmlns="" xmlns:a16="http://schemas.microsoft.com/office/drawing/2014/main" id="{60C10466-E8DB-4779-A6C6-32BE71968776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-15181262" y="-3118645"/>
              <a:ext cx="121666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49" name="Freeform 19" hidden="1">
              <a:extLst>
                <a:ext uri="{FF2B5EF4-FFF2-40B4-BE49-F238E27FC236}">
                  <a16:creationId xmlns="" xmlns:a16="http://schemas.microsoft.com/office/drawing/2014/main" id="{8BE7D097-956F-4311-824B-8FBF68FD14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5181262" y="-3121820"/>
              <a:ext cx="5427663" cy="6858000"/>
            </a:xfrm>
            <a:custGeom>
              <a:avLst/>
              <a:gdLst>
                <a:gd name="T0" fmla="*/ 1410 w 2017"/>
                <a:gd name="T1" fmla="*/ 497 h 2550"/>
                <a:gd name="T2" fmla="*/ 2017 w 2017"/>
                <a:gd name="T3" fmla="*/ 0 h 2550"/>
                <a:gd name="T4" fmla="*/ 1776 w 2017"/>
                <a:gd name="T5" fmla="*/ 0 h 2550"/>
                <a:gd name="T6" fmla="*/ 1407 w 2017"/>
                <a:gd name="T7" fmla="*/ 305 h 2550"/>
                <a:gd name="T8" fmla="*/ 855 w 2017"/>
                <a:gd name="T9" fmla="*/ 441 h 2550"/>
                <a:gd name="T10" fmla="*/ 0 w 2017"/>
                <a:gd name="T11" fmla="*/ 252 h 2550"/>
                <a:gd name="T12" fmla="*/ 0 w 2017"/>
                <a:gd name="T13" fmla="*/ 2550 h 2550"/>
                <a:gd name="T14" fmla="*/ 1166 w 2017"/>
                <a:gd name="T15" fmla="*/ 2550 h 2550"/>
                <a:gd name="T16" fmla="*/ 1166 w 2017"/>
                <a:gd name="T17" fmla="*/ 1017 h 2550"/>
                <a:gd name="T18" fmla="*/ 1410 w 2017"/>
                <a:gd name="T19" fmla="*/ 497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7" h="2550">
                  <a:moveTo>
                    <a:pt x="1410" y="497"/>
                  </a:moveTo>
                  <a:cubicBezTo>
                    <a:pt x="1667" y="287"/>
                    <a:pt x="1865" y="124"/>
                    <a:pt x="2017" y="0"/>
                  </a:cubicBezTo>
                  <a:cubicBezTo>
                    <a:pt x="1776" y="0"/>
                    <a:pt x="1776" y="0"/>
                    <a:pt x="1776" y="0"/>
                  </a:cubicBezTo>
                  <a:cubicBezTo>
                    <a:pt x="1407" y="305"/>
                    <a:pt x="1407" y="305"/>
                    <a:pt x="1407" y="305"/>
                  </a:cubicBezTo>
                  <a:cubicBezTo>
                    <a:pt x="1274" y="417"/>
                    <a:pt x="1026" y="476"/>
                    <a:pt x="855" y="441"/>
                  </a:cubicBezTo>
                  <a:cubicBezTo>
                    <a:pt x="534" y="370"/>
                    <a:pt x="250" y="307"/>
                    <a:pt x="0" y="252"/>
                  </a:cubicBezTo>
                  <a:cubicBezTo>
                    <a:pt x="0" y="2550"/>
                    <a:pt x="0" y="2550"/>
                    <a:pt x="0" y="2550"/>
                  </a:cubicBezTo>
                  <a:cubicBezTo>
                    <a:pt x="1166" y="2550"/>
                    <a:pt x="1166" y="2550"/>
                    <a:pt x="1166" y="2550"/>
                  </a:cubicBezTo>
                  <a:cubicBezTo>
                    <a:pt x="1166" y="1017"/>
                    <a:pt x="1166" y="1017"/>
                    <a:pt x="1166" y="1017"/>
                  </a:cubicBezTo>
                  <a:cubicBezTo>
                    <a:pt x="1166" y="842"/>
                    <a:pt x="1274" y="609"/>
                    <a:pt x="1410" y="49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0" name="Freeform 20">
              <a:extLst>
                <a:ext uri="{FF2B5EF4-FFF2-40B4-BE49-F238E27FC236}">
                  <a16:creationId xmlns="" xmlns:a16="http://schemas.microsoft.com/office/drawing/2014/main" id="{03CA6663-3C93-4C62-BFEC-C7EFDB69A2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809037" y="-3121820"/>
              <a:ext cx="5794375" cy="6858000"/>
            </a:xfrm>
            <a:custGeom>
              <a:avLst/>
              <a:gdLst>
                <a:gd name="T0" fmla="*/ 1112 w 2153"/>
                <a:gd name="T1" fmla="*/ 0 h 2550"/>
                <a:gd name="T2" fmla="*/ 1159 w 2153"/>
                <a:gd name="T3" fmla="*/ 41 h 2550"/>
                <a:gd name="T4" fmla="*/ 1334 w 2153"/>
                <a:gd name="T5" fmla="*/ 560 h 2550"/>
                <a:gd name="T6" fmla="*/ 1114 w 2153"/>
                <a:gd name="T7" fmla="*/ 1609 h 2550"/>
                <a:gd name="T8" fmla="*/ 778 w 2153"/>
                <a:gd name="T9" fmla="*/ 2083 h 2550"/>
                <a:gd name="T10" fmla="*/ 0 w 2153"/>
                <a:gd name="T11" fmla="*/ 2550 h 2550"/>
                <a:gd name="T12" fmla="*/ 2153 w 2153"/>
                <a:gd name="T13" fmla="*/ 2550 h 2550"/>
                <a:gd name="T14" fmla="*/ 2153 w 2153"/>
                <a:gd name="T15" fmla="*/ 2101 h 2550"/>
                <a:gd name="T16" fmla="*/ 1533 w 2153"/>
                <a:gd name="T17" fmla="*/ 1912 h 2550"/>
                <a:gd name="T18" fmla="*/ 1295 w 2153"/>
                <a:gd name="T19" fmla="*/ 1511 h 2550"/>
                <a:gd name="T20" fmla="*/ 1481 w 2153"/>
                <a:gd name="T21" fmla="*/ 630 h 2550"/>
                <a:gd name="T22" fmla="*/ 1861 w 2153"/>
                <a:gd name="T23" fmla="*/ 267 h 2550"/>
                <a:gd name="T24" fmla="*/ 2153 w 2153"/>
                <a:gd name="T25" fmla="*/ 220 h 2550"/>
                <a:gd name="T26" fmla="*/ 2153 w 2153"/>
                <a:gd name="T27" fmla="*/ 0 h 2550"/>
                <a:gd name="T28" fmla="*/ 1112 w 2153"/>
                <a:gd name="T29" fmla="*/ 0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3" h="2550">
                  <a:moveTo>
                    <a:pt x="1112" y="0"/>
                  </a:moveTo>
                  <a:cubicBezTo>
                    <a:pt x="1159" y="41"/>
                    <a:pt x="1159" y="41"/>
                    <a:pt x="1159" y="41"/>
                  </a:cubicBezTo>
                  <a:cubicBezTo>
                    <a:pt x="1292" y="156"/>
                    <a:pt x="1369" y="389"/>
                    <a:pt x="1334" y="560"/>
                  </a:cubicBezTo>
                  <a:cubicBezTo>
                    <a:pt x="1114" y="1609"/>
                    <a:pt x="1114" y="1609"/>
                    <a:pt x="1114" y="1609"/>
                  </a:cubicBezTo>
                  <a:cubicBezTo>
                    <a:pt x="1079" y="1780"/>
                    <a:pt x="929" y="1993"/>
                    <a:pt x="778" y="2083"/>
                  </a:cubicBezTo>
                  <a:cubicBezTo>
                    <a:pt x="465" y="2271"/>
                    <a:pt x="209" y="2425"/>
                    <a:pt x="0" y="2550"/>
                  </a:cubicBezTo>
                  <a:cubicBezTo>
                    <a:pt x="2153" y="2550"/>
                    <a:pt x="2153" y="2550"/>
                    <a:pt x="2153" y="2550"/>
                  </a:cubicBezTo>
                  <a:cubicBezTo>
                    <a:pt x="2153" y="2101"/>
                    <a:pt x="2153" y="2101"/>
                    <a:pt x="2153" y="2101"/>
                  </a:cubicBezTo>
                  <a:cubicBezTo>
                    <a:pt x="1533" y="1912"/>
                    <a:pt x="1533" y="1912"/>
                    <a:pt x="1533" y="1912"/>
                  </a:cubicBezTo>
                  <a:cubicBezTo>
                    <a:pt x="1365" y="1860"/>
                    <a:pt x="1260" y="1682"/>
                    <a:pt x="1295" y="1511"/>
                  </a:cubicBezTo>
                  <a:cubicBezTo>
                    <a:pt x="1481" y="630"/>
                    <a:pt x="1481" y="630"/>
                    <a:pt x="1481" y="630"/>
                  </a:cubicBezTo>
                  <a:cubicBezTo>
                    <a:pt x="1519" y="459"/>
                    <a:pt x="1687" y="295"/>
                    <a:pt x="1861" y="267"/>
                  </a:cubicBezTo>
                  <a:cubicBezTo>
                    <a:pt x="1965" y="250"/>
                    <a:pt x="2062" y="235"/>
                    <a:pt x="2153" y="220"/>
                  </a:cubicBezTo>
                  <a:cubicBezTo>
                    <a:pt x="2153" y="0"/>
                    <a:pt x="2153" y="0"/>
                    <a:pt x="2153" y="0"/>
                  </a:cubicBezTo>
                  <a:lnTo>
                    <a:pt x="1112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37" name="Freihandform: Form 36">
            <a:extLst>
              <a:ext uri="{FF2B5EF4-FFF2-40B4-BE49-F238E27FC236}">
                <a16:creationId xmlns="" xmlns:a16="http://schemas.microsoft.com/office/drawing/2014/main" id="{9DB76964-E403-4C3E-A574-312685D5503B}"/>
              </a:ext>
            </a:extLst>
          </p:cNvPr>
          <p:cNvSpPr/>
          <p:nvPr userDrawn="1"/>
        </p:nvSpPr>
        <p:spPr bwMode="gray">
          <a:xfrm>
            <a:off x="0" y="0"/>
            <a:ext cx="9144000" cy="6858000"/>
          </a:xfrm>
          <a:custGeom>
            <a:avLst/>
            <a:gdLst>
              <a:gd name="connsiteX0" fmla="*/ 1706340 w 12192000"/>
              <a:gd name="connsiteY0" fmla="*/ 3969476 h 6890083"/>
              <a:gd name="connsiteX1" fmla="*/ 2408343 w 12192000"/>
              <a:gd name="connsiteY1" fmla="*/ 4228176 h 6890083"/>
              <a:gd name="connsiteX2" fmla="*/ 3930263 w 12192000"/>
              <a:gd name="connsiteY2" fmla="*/ 5550954 h 6890083"/>
              <a:gd name="connsiteX3" fmla="*/ 4466609 w 12192000"/>
              <a:gd name="connsiteY3" fmla="*/ 6761622 h 6890083"/>
              <a:gd name="connsiteX4" fmla="*/ 4463607 w 12192000"/>
              <a:gd name="connsiteY4" fmla="*/ 6890083 h 6890083"/>
              <a:gd name="connsiteX5" fmla="*/ 0 w 12192000"/>
              <a:gd name="connsiteY5" fmla="*/ 6890083 h 6890083"/>
              <a:gd name="connsiteX6" fmla="*/ 0 w 12192000"/>
              <a:gd name="connsiteY6" fmla="*/ 5030056 h 6890083"/>
              <a:gd name="connsiteX7" fmla="*/ 128462 w 12192000"/>
              <a:gd name="connsiteY7" fmla="*/ 4924155 h 6890083"/>
              <a:gd name="connsiteX8" fmla="*/ 996111 w 12192000"/>
              <a:gd name="connsiteY8" fmla="*/ 4208885 h 6890083"/>
              <a:gd name="connsiteX9" fmla="*/ 1706340 w 12192000"/>
              <a:gd name="connsiteY9" fmla="*/ 3969476 h 6890083"/>
              <a:gd name="connsiteX10" fmla="*/ 11706167 w 12192000"/>
              <a:gd name="connsiteY10" fmla="*/ 0 h 6890083"/>
              <a:gd name="connsiteX11" fmla="*/ 12192000 w 12192000"/>
              <a:gd name="connsiteY11" fmla="*/ 0 h 6890083"/>
              <a:gd name="connsiteX12" fmla="*/ 12192000 w 12192000"/>
              <a:gd name="connsiteY12" fmla="*/ 6890083 h 6890083"/>
              <a:gd name="connsiteX13" fmla="*/ 5042043 w 12192000"/>
              <a:gd name="connsiteY13" fmla="*/ 6890083 h 6890083"/>
              <a:gd name="connsiteX14" fmla="*/ 5090240 w 12192000"/>
              <a:gd name="connsiteY14" fmla="*/ 6814127 h 6890083"/>
              <a:gd name="connsiteX15" fmla="*/ 5986913 w 12192000"/>
              <a:gd name="connsiteY15" fmla="*/ 6217855 h 6890083"/>
              <a:gd name="connsiteX16" fmla="*/ 10802214 w 12192000"/>
              <a:gd name="connsiteY16" fmla="*/ 5437967 h 6890083"/>
              <a:gd name="connsiteX17" fmla="*/ 11712624 w 12192000"/>
              <a:gd name="connsiteY17" fmla="*/ 4352186 h 6890083"/>
              <a:gd name="connsiteX18" fmla="*/ 11712624 w 12192000"/>
              <a:gd name="connsiteY18" fmla="*/ 477549 h 6890083"/>
              <a:gd name="connsiteX19" fmla="*/ 11706167 w 12192000"/>
              <a:gd name="connsiteY19" fmla="*/ 387867 h 6890083"/>
              <a:gd name="connsiteX20" fmla="*/ 0 w 12192000"/>
              <a:gd name="connsiteY20" fmla="*/ 0 h 6890083"/>
              <a:gd name="connsiteX21" fmla="*/ 2113014 w 12192000"/>
              <a:gd name="connsiteY21" fmla="*/ 0 h 6890083"/>
              <a:gd name="connsiteX22" fmla="*/ 2081301 w 12192000"/>
              <a:gd name="connsiteY22" fmla="*/ 161248 h 6890083"/>
              <a:gd name="connsiteX23" fmla="*/ 1662465 w 12192000"/>
              <a:gd name="connsiteY23" fmla="*/ 2290857 h 6890083"/>
              <a:gd name="connsiteX24" fmla="*/ 771251 w 12192000"/>
              <a:gd name="connsiteY24" fmla="*/ 3798273 h 6890083"/>
              <a:gd name="connsiteX25" fmla="*/ 133818 w 12192000"/>
              <a:gd name="connsiteY25" fmla="*/ 4328030 h 6890083"/>
              <a:gd name="connsiteX26" fmla="*/ 0 w 12192000"/>
              <a:gd name="connsiteY26" fmla="*/ 4439730 h 689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0" h="6890083">
                <a:moveTo>
                  <a:pt x="1706340" y="3969476"/>
                </a:moveTo>
                <a:cubicBezTo>
                  <a:pt x="1963421" y="3973265"/>
                  <a:pt x="2219132" y="4060073"/>
                  <a:pt x="2408343" y="4228176"/>
                </a:cubicBezTo>
                <a:cubicBezTo>
                  <a:pt x="3930263" y="5550954"/>
                  <a:pt x="3930263" y="5550954"/>
                  <a:pt x="3930263" y="5550954"/>
                </a:cubicBezTo>
                <a:cubicBezTo>
                  <a:pt x="4242188" y="5823432"/>
                  <a:pt x="4449139" y="6317451"/>
                  <a:pt x="4466609" y="6761622"/>
                </a:cubicBezTo>
                <a:lnTo>
                  <a:pt x="4463607" y="6890083"/>
                </a:lnTo>
                <a:lnTo>
                  <a:pt x="0" y="6890083"/>
                </a:lnTo>
                <a:lnTo>
                  <a:pt x="0" y="5030056"/>
                </a:lnTo>
                <a:lnTo>
                  <a:pt x="128462" y="4924155"/>
                </a:lnTo>
                <a:cubicBezTo>
                  <a:pt x="996111" y="4208885"/>
                  <a:pt x="996111" y="4208885"/>
                  <a:pt x="996111" y="4208885"/>
                </a:cubicBezTo>
                <a:cubicBezTo>
                  <a:pt x="1190807" y="4044916"/>
                  <a:pt x="1449259" y="3965687"/>
                  <a:pt x="1706340" y="3969476"/>
                </a:cubicBezTo>
                <a:close/>
                <a:moveTo>
                  <a:pt x="11706167" y="0"/>
                </a:moveTo>
                <a:lnTo>
                  <a:pt x="12192000" y="0"/>
                </a:lnTo>
                <a:lnTo>
                  <a:pt x="12192000" y="6890083"/>
                </a:lnTo>
                <a:lnTo>
                  <a:pt x="5042043" y="6890083"/>
                </a:lnTo>
                <a:lnTo>
                  <a:pt x="5090240" y="6814127"/>
                </a:lnTo>
                <a:cubicBezTo>
                  <a:pt x="5306376" y="6510226"/>
                  <a:pt x="5641396" y="6273315"/>
                  <a:pt x="5986913" y="6217855"/>
                </a:cubicBezTo>
                <a:cubicBezTo>
                  <a:pt x="10802214" y="5437967"/>
                  <a:pt x="10802214" y="5437967"/>
                  <a:pt x="10802214" y="5437967"/>
                </a:cubicBezTo>
                <a:cubicBezTo>
                  <a:pt x="11304037" y="5358049"/>
                  <a:pt x="11712624" y="4864763"/>
                  <a:pt x="11712624" y="4352186"/>
                </a:cubicBezTo>
                <a:cubicBezTo>
                  <a:pt x="11712624" y="477549"/>
                  <a:pt x="11712624" y="477549"/>
                  <a:pt x="11712624" y="477549"/>
                </a:cubicBezTo>
                <a:lnTo>
                  <a:pt x="11706167" y="387867"/>
                </a:lnTo>
                <a:close/>
                <a:moveTo>
                  <a:pt x="0" y="0"/>
                </a:moveTo>
                <a:lnTo>
                  <a:pt x="2113014" y="0"/>
                </a:lnTo>
                <a:lnTo>
                  <a:pt x="2081301" y="161248"/>
                </a:lnTo>
                <a:cubicBezTo>
                  <a:pt x="1662465" y="2290857"/>
                  <a:pt x="1662465" y="2290857"/>
                  <a:pt x="1662465" y="2290857"/>
                </a:cubicBezTo>
                <a:cubicBezTo>
                  <a:pt x="1558262" y="2795166"/>
                  <a:pt x="1160642" y="3470334"/>
                  <a:pt x="771251" y="3798273"/>
                </a:cubicBezTo>
                <a:cubicBezTo>
                  <a:pt x="542963" y="3988422"/>
                  <a:pt x="330099" y="4164620"/>
                  <a:pt x="133818" y="4328030"/>
                </a:cubicBezTo>
                <a:lnTo>
                  <a:pt x="0" y="4439730"/>
                </a:lnTo>
                <a:close/>
              </a:path>
            </a:pathLst>
          </a:cu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wrap="square" rtlCol="0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357754" y="3597205"/>
            <a:ext cx="4428698" cy="5762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aseline="0">
                <a:solidFill>
                  <a:srgbClr val="B4DC96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Name</a:t>
            </a:r>
            <a:br>
              <a:rPr lang="en-US" noProof="0" dirty="0"/>
            </a:br>
            <a:r>
              <a:rPr lang="en-US" noProof="0" dirty="0"/>
              <a:t>Place, 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358298" y="2877197"/>
            <a:ext cx="4428266" cy="5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buNone/>
              <a:defRPr sz="1200" b="1" i="0" baseline="0">
                <a:solidFill>
                  <a:srgbClr val="B4DC9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2pPr>
            <a:lvl3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3pPr>
            <a:lvl4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5pPr>
            <a:lvl6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6pPr>
            <a:lvl7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7pPr>
            <a:lvl8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8pPr>
            <a:lvl9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Subtitle and other information of this presentation</a:t>
            </a:r>
            <a:endParaRPr lang="en-US" dirty="0"/>
          </a:p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358298" y="1484784"/>
            <a:ext cx="4428266" cy="1249282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3000" b="0" cap="none" baseline="0">
                <a:solidFill>
                  <a:srgbClr val="B4DC96"/>
                </a:solidFill>
                <a:latin typeface="Merck" panose="04040805020F02020302" pitchFamily="8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</a:p>
        </p:txBody>
      </p:sp>
      <p:grpSp>
        <p:nvGrpSpPr>
          <p:cNvPr id="12" name="Logo Merck"/>
          <p:cNvGrpSpPr>
            <a:grpSpLocks noChangeAspect="1"/>
          </p:cNvGrpSpPr>
          <p:nvPr userDrawn="1"/>
        </p:nvGrpSpPr>
        <p:grpSpPr bwMode="gray">
          <a:xfrm>
            <a:off x="7152018" y="6170950"/>
            <a:ext cx="1686456" cy="354050"/>
            <a:chOff x="396364" y="7173520"/>
            <a:chExt cx="1871956" cy="294745"/>
          </a:xfrm>
          <a:solidFill>
            <a:schemeClr val="tx2"/>
          </a:solidFill>
        </p:grpSpPr>
        <p:sp>
          <p:nvSpPr>
            <p:cNvPr id="14" name="Freeform 6"/>
            <p:cNvSpPr>
              <a:spLocks noEditPoints="1"/>
            </p:cNvSpPr>
            <p:nvPr userDrawn="1"/>
          </p:nvSpPr>
          <p:spPr bwMode="gray">
            <a:xfrm>
              <a:off x="1029112" y="7173520"/>
              <a:ext cx="1239208" cy="294745"/>
            </a:xfrm>
            <a:custGeom>
              <a:avLst/>
              <a:gdLst>
                <a:gd name="T0" fmla="*/ 8002 w 35641"/>
                <a:gd name="T1" fmla="*/ 6527 h 8475"/>
                <a:gd name="T2" fmla="*/ 3677 w 35641"/>
                <a:gd name="T3" fmla="*/ 5962 h 8475"/>
                <a:gd name="T4" fmla="*/ 2195 w 35641"/>
                <a:gd name="T5" fmla="*/ 3534 h 8475"/>
                <a:gd name="T6" fmla="*/ 2766 w 35641"/>
                <a:gd name="T7" fmla="*/ 2364 h 8475"/>
                <a:gd name="T8" fmla="*/ 2911 w 35641"/>
                <a:gd name="T9" fmla="*/ 2288 h 8475"/>
                <a:gd name="T10" fmla="*/ 3650 w 35641"/>
                <a:gd name="T11" fmla="*/ 2146 h 8475"/>
                <a:gd name="T12" fmla="*/ 5948 w 35641"/>
                <a:gd name="T13" fmla="*/ 3451 h 8475"/>
                <a:gd name="T14" fmla="*/ 5802 w 35641"/>
                <a:gd name="T15" fmla="*/ 3480 h 8475"/>
                <a:gd name="T16" fmla="*/ 3450 w 35641"/>
                <a:gd name="T17" fmla="*/ 3481 h 8475"/>
                <a:gd name="T18" fmla="*/ 4944 w 35641"/>
                <a:gd name="T19" fmla="*/ 5272 h 8475"/>
                <a:gd name="T20" fmla="*/ 7290 w 35641"/>
                <a:gd name="T21" fmla="*/ 5272 h 8475"/>
                <a:gd name="T22" fmla="*/ 7961 w 35641"/>
                <a:gd name="T23" fmla="*/ 2790 h 8475"/>
                <a:gd name="T24" fmla="*/ 3629 w 35641"/>
                <a:gd name="T25" fmla="*/ 0 h 8475"/>
                <a:gd name="T26" fmla="*/ 0 w 35641"/>
                <a:gd name="T27" fmla="*/ 3616 h 8475"/>
                <a:gd name="T28" fmla="*/ 2875 w 35641"/>
                <a:gd name="T29" fmla="*/ 7966 h 8475"/>
                <a:gd name="T30" fmla="*/ 8342 w 35641"/>
                <a:gd name="T31" fmla="*/ 8146 h 8475"/>
                <a:gd name="T32" fmla="*/ 18183 w 35641"/>
                <a:gd name="T33" fmla="*/ 7537 h 8475"/>
                <a:gd name="T34" fmla="*/ 15820 w 35641"/>
                <a:gd name="T35" fmla="*/ 5792 h 8475"/>
                <a:gd name="T36" fmla="*/ 17009 w 35641"/>
                <a:gd name="T37" fmla="*/ 2216 h 8475"/>
                <a:gd name="T38" fmla="*/ 12645 w 35641"/>
                <a:gd name="T39" fmla="*/ 0 h 8475"/>
                <a:gd name="T40" fmla="*/ 9100 w 35641"/>
                <a:gd name="T41" fmla="*/ 5836 h 8475"/>
                <a:gd name="T42" fmla="*/ 9100 w 35641"/>
                <a:gd name="T43" fmla="*/ 8082 h 8475"/>
                <a:gd name="T44" fmla="*/ 10232 w 35641"/>
                <a:gd name="T45" fmla="*/ 8273 h 8475"/>
                <a:gd name="T46" fmla="*/ 11344 w 35641"/>
                <a:gd name="T47" fmla="*/ 6101 h 8475"/>
                <a:gd name="T48" fmla="*/ 11379 w 35641"/>
                <a:gd name="T49" fmla="*/ 2676 h 8475"/>
                <a:gd name="T50" fmla="*/ 11436 w 35641"/>
                <a:gd name="T51" fmla="*/ 2533 h 8475"/>
                <a:gd name="T52" fmla="*/ 15015 w 35641"/>
                <a:gd name="T53" fmla="*/ 3676 h 8475"/>
                <a:gd name="T54" fmla="*/ 12983 w 35641"/>
                <a:gd name="T55" fmla="*/ 4188 h 8475"/>
                <a:gd name="T56" fmla="*/ 12245 w 35641"/>
                <a:gd name="T57" fmla="*/ 4238 h 8475"/>
                <a:gd name="T58" fmla="*/ 12244 w 35641"/>
                <a:gd name="T59" fmla="*/ 5128 h 8475"/>
                <a:gd name="T60" fmla="*/ 15206 w 35641"/>
                <a:gd name="T61" fmla="*/ 7967 h 8475"/>
                <a:gd name="T62" fmla="*/ 17991 w 35641"/>
                <a:gd name="T63" fmla="*/ 8345 h 8475"/>
                <a:gd name="T64" fmla="*/ 26540 w 35641"/>
                <a:gd name="T65" fmla="*/ 5085 h 8475"/>
                <a:gd name="T66" fmla="*/ 24192 w 35641"/>
                <a:gd name="T67" fmla="*/ 5460 h 8475"/>
                <a:gd name="T68" fmla="*/ 22103 w 35641"/>
                <a:gd name="T69" fmla="*/ 6071 h 8475"/>
                <a:gd name="T70" fmla="*/ 20467 w 35641"/>
                <a:gd name="T71" fmla="*/ 3537 h 8475"/>
                <a:gd name="T72" fmla="*/ 23058 w 35641"/>
                <a:gd name="T73" fmla="*/ 2625 h 8475"/>
                <a:gd name="T74" fmla="*/ 25083 w 35641"/>
                <a:gd name="T75" fmla="*/ 1646 h 8475"/>
                <a:gd name="T76" fmla="*/ 23512 w 35641"/>
                <a:gd name="T77" fmla="*/ 359 h 8475"/>
                <a:gd name="T78" fmla="*/ 18200 w 35641"/>
                <a:gd name="T79" fmla="*/ 229 h 8475"/>
                <a:gd name="T80" fmla="*/ 19665 w 35641"/>
                <a:gd name="T81" fmla="*/ 7009 h 8475"/>
                <a:gd name="T82" fmla="*/ 24370 w 35641"/>
                <a:gd name="T83" fmla="*/ 8222 h 8475"/>
                <a:gd name="T84" fmla="*/ 35641 w 35641"/>
                <a:gd name="T85" fmla="*/ 8152 h 8475"/>
                <a:gd name="T86" fmla="*/ 34704 w 35641"/>
                <a:gd name="T87" fmla="*/ 5892 h 8475"/>
                <a:gd name="T88" fmla="*/ 33145 w 35641"/>
                <a:gd name="T89" fmla="*/ 3887 h 8475"/>
                <a:gd name="T90" fmla="*/ 35637 w 35641"/>
                <a:gd name="T91" fmla="*/ 784 h 8475"/>
                <a:gd name="T92" fmla="*/ 35639 w 35641"/>
                <a:gd name="T93" fmla="*/ 753 h 8475"/>
                <a:gd name="T94" fmla="*/ 34865 w 35641"/>
                <a:gd name="T95" fmla="*/ 0 h 8475"/>
                <a:gd name="T96" fmla="*/ 31470 w 35641"/>
                <a:gd name="T97" fmla="*/ 2323 h 8475"/>
                <a:gd name="T98" fmla="*/ 29572 w 35641"/>
                <a:gd name="T99" fmla="*/ 1229 h 8475"/>
                <a:gd name="T100" fmla="*/ 27379 w 35641"/>
                <a:gd name="T101" fmla="*/ 53 h 8475"/>
                <a:gd name="T102" fmla="*/ 27489 w 35641"/>
                <a:gd name="T103" fmla="*/ 8342 h 8475"/>
                <a:gd name="T104" fmla="*/ 27910 w 35641"/>
                <a:gd name="T105" fmla="*/ 8345 h 8475"/>
                <a:gd name="T106" fmla="*/ 30620 w 35641"/>
                <a:gd name="T107" fmla="*/ 6875 h 8475"/>
                <a:gd name="T108" fmla="*/ 31733 w 35641"/>
                <a:gd name="T109" fmla="*/ 7123 h 8475"/>
                <a:gd name="T110" fmla="*/ 35451 w 35641"/>
                <a:gd name="T111" fmla="*/ 8345 h 8475"/>
                <a:gd name="T112" fmla="*/ 35641 w 35641"/>
                <a:gd name="T113" fmla="*/ 8152 h 8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641" h="8475">
                  <a:moveTo>
                    <a:pt x="8342" y="8146"/>
                  </a:moveTo>
                  <a:cubicBezTo>
                    <a:pt x="8342" y="7475"/>
                    <a:pt x="8342" y="7475"/>
                    <a:pt x="8342" y="7475"/>
                  </a:cubicBezTo>
                  <a:cubicBezTo>
                    <a:pt x="8342" y="7072"/>
                    <a:pt x="8228" y="6756"/>
                    <a:pt x="8002" y="6527"/>
                  </a:cubicBezTo>
                  <a:cubicBezTo>
                    <a:pt x="7775" y="6297"/>
                    <a:pt x="7462" y="6183"/>
                    <a:pt x="7062" y="6183"/>
                  </a:cubicBezTo>
                  <a:cubicBezTo>
                    <a:pt x="4641" y="6183"/>
                    <a:pt x="4641" y="6183"/>
                    <a:pt x="4641" y="6183"/>
                  </a:cubicBezTo>
                  <a:cubicBezTo>
                    <a:pt x="4295" y="6183"/>
                    <a:pt x="3982" y="6092"/>
                    <a:pt x="3677" y="5962"/>
                  </a:cubicBezTo>
                  <a:cubicBezTo>
                    <a:pt x="3417" y="5852"/>
                    <a:pt x="3019" y="5505"/>
                    <a:pt x="2900" y="5373"/>
                  </a:cubicBezTo>
                  <a:cubicBezTo>
                    <a:pt x="2679" y="5129"/>
                    <a:pt x="2505" y="4845"/>
                    <a:pt x="2381" y="4523"/>
                  </a:cubicBezTo>
                  <a:cubicBezTo>
                    <a:pt x="2257" y="4202"/>
                    <a:pt x="2195" y="3872"/>
                    <a:pt x="2195" y="3534"/>
                  </a:cubicBezTo>
                  <a:cubicBezTo>
                    <a:pt x="2195" y="3098"/>
                    <a:pt x="2319" y="2760"/>
                    <a:pt x="2568" y="2519"/>
                  </a:cubicBezTo>
                  <a:cubicBezTo>
                    <a:pt x="2606" y="2482"/>
                    <a:pt x="2648" y="2448"/>
                    <a:pt x="2691" y="2417"/>
                  </a:cubicBezTo>
                  <a:cubicBezTo>
                    <a:pt x="2714" y="2399"/>
                    <a:pt x="2739" y="2381"/>
                    <a:pt x="2766" y="2364"/>
                  </a:cubicBezTo>
                  <a:cubicBezTo>
                    <a:pt x="2771" y="2361"/>
                    <a:pt x="2775" y="2359"/>
                    <a:pt x="2780" y="2356"/>
                  </a:cubicBezTo>
                  <a:cubicBezTo>
                    <a:pt x="2804" y="2342"/>
                    <a:pt x="2830" y="2328"/>
                    <a:pt x="2857" y="2314"/>
                  </a:cubicBezTo>
                  <a:cubicBezTo>
                    <a:pt x="2874" y="2305"/>
                    <a:pt x="2892" y="2296"/>
                    <a:pt x="2911" y="2288"/>
                  </a:cubicBezTo>
                  <a:cubicBezTo>
                    <a:pt x="2915" y="2286"/>
                    <a:pt x="2920" y="2284"/>
                    <a:pt x="2924" y="2282"/>
                  </a:cubicBezTo>
                  <a:cubicBezTo>
                    <a:pt x="3004" y="2247"/>
                    <a:pt x="3088" y="2220"/>
                    <a:pt x="3177" y="2200"/>
                  </a:cubicBezTo>
                  <a:cubicBezTo>
                    <a:pt x="3322" y="2166"/>
                    <a:pt x="3481" y="2146"/>
                    <a:pt x="3650" y="2146"/>
                  </a:cubicBezTo>
                  <a:cubicBezTo>
                    <a:pt x="3817" y="2146"/>
                    <a:pt x="3977" y="2166"/>
                    <a:pt x="4121" y="2200"/>
                  </a:cubicBezTo>
                  <a:cubicBezTo>
                    <a:pt x="4393" y="2254"/>
                    <a:pt x="4661" y="2362"/>
                    <a:pt x="4923" y="2528"/>
                  </a:cubicBezTo>
                  <a:cubicBezTo>
                    <a:pt x="5301" y="2767"/>
                    <a:pt x="5679" y="3102"/>
                    <a:pt x="5948" y="3451"/>
                  </a:cubicBezTo>
                  <a:cubicBezTo>
                    <a:pt x="5969" y="3480"/>
                    <a:pt x="5969" y="3480"/>
                    <a:pt x="5969" y="3480"/>
                  </a:cubicBezTo>
                  <a:cubicBezTo>
                    <a:pt x="5874" y="3480"/>
                    <a:pt x="5874" y="3480"/>
                    <a:pt x="5874" y="3480"/>
                  </a:cubicBezTo>
                  <a:cubicBezTo>
                    <a:pt x="5802" y="3480"/>
                    <a:pt x="5802" y="3480"/>
                    <a:pt x="5802" y="3480"/>
                  </a:cubicBezTo>
                  <a:cubicBezTo>
                    <a:pt x="3617" y="3480"/>
                    <a:pt x="3617" y="3480"/>
                    <a:pt x="3617" y="3480"/>
                  </a:cubicBezTo>
                  <a:cubicBezTo>
                    <a:pt x="3611" y="3480"/>
                    <a:pt x="3607" y="3481"/>
                    <a:pt x="3602" y="3481"/>
                  </a:cubicBezTo>
                  <a:cubicBezTo>
                    <a:pt x="3450" y="3481"/>
                    <a:pt x="3450" y="3481"/>
                    <a:pt x="3450" y="3481"/>
                  </a:cubicBezTo>
                  <a:cubicBezTo>
                    <a:pt x="3298" y="3481"/>
                    <a:pt x="3223" y="3546"/>
                    <a:pt x="3223" y="3678"/>
                  </a:cubicBezTo>
                  <a:cubicBezTo>
                    <a:pt x="3223" y="3938"/>
                    <a:pt x="3262" y="4107"/>
                    <a:pt x="3365" y="4319"/>
                  </a:cubicBezTo>
                  <a:cubicBezTo>
                    <a:pt x="3467" y="4531"/>
                    <a:pt x="3953" y="5272"/>
                    <a:pt x="4944" y="5272"/>
                  </a:cubicBezTo>
                  <a:cubicBezTo>
                    <a:pt x="5092" y="5272"/>
                    <a:pt x="5092" y="5272"/>
                    <a:pt x="5092" y="5272"/>
                  </a:cubicBezTo>
                  <a:cubicBezTo>
                    <a:pt x="5099" y="5272"/>
                    <a:pt x="5106" y="5272"/>
                    <a:pt x="5114" y="5272"/>
                  </a:cubicBezTo>
                  <a:cubicBezTo>
                    <a:pt x="7290" y="5272"/>
                    <a:pt x="7290" y="5272"/>
                    <a:pt x="7290" y="5272"/>
                  </a:cubicBezTo>
                  <a:cubicBezTo>
                    <a:pt x="7700" y="5272"/>
                    <a:pt x="7984" y="5164"/>
                    <a:pt x="8140" y="4945"/>
                  </a:cubicBezTo>
                  <a:cubicBezTo>
                    <a:pt x="8297" y="4727"/>
                    <a:pt x="8342" y="4540"/>
                    <a:pt x="8342" y="4245"/>
                  </a:cubicBezTo>
                  <a:cubicBezTo>
                    <a:pt x="8342" y="3766"/>
                    <a:pt x="8215" y="3296"/>
                    <a:pt x="7961" y="2790"/>
                  </a:cubicBezTo>
                  <a:cubicBezTo>
                    <a:pt x="7708" y="2282"/>
                    <a:pt x="7364" y="1822"/>
                    <a:pt x="6933" y="1407"/>
                  </a:cubicBezTo>
                  <a:cubicBezTo>
                    <a:pt x="6501" y="993"/>
                    <a:pt x="5999" y="655"/>
                    <a:pt x="5426" y="394"/>
                  </a:cubicBezTo>
                  <a:cubicBezTo>
                    <a:pt x="4854" y="132"/>
                    <a:pt x="4255" y="0"/>
                    <a:pt x="3629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65" y="0"/>
                    <a:pt x="0" y="77"/>
                    <a:pt x="0" y="230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4259"/>
                    <a:pt x="124" y="4867"/>
                    <a:pt x="373" y="5439"/>
                  </a:cubicBezTo>
                  <a:cubicBezTo>
                    <a:pt x="621" y="6012"/>
                    <a:pt x="959" y="6513"/>
                    <a:pt x="1385" y="6944"/>
                  </a:cubicBezTo>
                  <a:cubicBezTo>
                    <a:pt x="1812" y="7375"/>
                    <a:pt x="2308" y="7715"/>
                    <a:pt x="2875" y="7966"/>
                  </a:cubicBezTo>
                  <a:cubicBezTo>
                    <a:pt x="3443" y="8217"/>
                    <a:pt x="4050" y="8342"/>
                    <a:pt x="4698" y="8342"/>
                  </a:cubicBezTo>
                  <a:cubicBezTo>
                    <a:pt x="8115" y="8342"/>
                    <a:pt x="8115" y="8342"/>
                    <a:pt x="8115" y="8342"/>
                  </a:cubicBezTo>
                  <a:cubicBezTo>
                    <a:pt x="8266" y="8342"/>
                    <a:pt x="8342" y="8276"/>
                    <a:pt x="8342" y="8146"/>
                  </a:cubicBezTo>
                  <a:moveTo>
                    <a:pt x="18183" y="8116"/>
                  </a:moveTo>
                  <a:cubicBezTo>
                    <a:pt x="18183" y="8095"/>
                    <a:pt x="18183" y="8095"/>
                    <a:pt x="18183" y="8095"/>
                  </a:cubicBezTo>
                  <a:cubicBezTo>
                    <a:pt x="18183" y="7537"/>
                    <a:pt x="18183" y="7537"/>
                    <a:pt x="18183" y="7537"/>
                  </a:cubicBezTo>
                  <a:cubicBezTo>
                    <a:pt x="18183" y="7446"/>
                    <a:pt x="18114" y="7355"/>
                    <a:pt x="18053" y="7331"/>
                  </a:cubicBezTo>
                  <a:cubicBezTo>
                    <a:pt x="18051" y="7330"/>
                    <a:pt x="17612" y="7209"/>
                    <a:pt x="16745" y="6522"/>
                  </a:cubicBezTo>
                  <a:cubicBezTo>
                    <a:pt x="16295" y="6166"/>
                    <a:pt x="15962" y="5905"/>
                    <a:pt x="15820" y="5792"/>
                  </a:cubicBezTo>
                  <a:cubicBezTo>
                    <a:pt x="15980" y="5689"/>
                    <a:pt x="16507" y="5479"/>
                    <a:pt x="16985" y="4932"/>
                  </a:cubicBezTo>
                  <a:cubicBezTo>
                    <a:pt x="17281" y="4592"/>
                    <a:pt x="17442" y="4166"/>
                    <a:pt x="17442" y="3632"/>
                  </a:cubicBezTo>
                  <a:cubicBezTo>
                    <a:pt x="17442" y="3130"/>
                    <a:pt x="17297" y="2658"/>
                    <a:pt x="17009" y="2216"/>
                  </a:cubicBezTo>
                  <a:cubicBezTo>
                    <a:pt x="16720" y="1775"/>
                    <a:pt x="16345" y="1390"/>
                    <a:pt x="15885" y="1063"/>
                  </a:cubicBezTo>
                  <a:cubicBezTo>
                    <a:pt x="15426" y="736"/>
                    <a:pt x="14909" y="478"/>
                    <a:pt x="14338" y="287"/>
                  </a:cubicBezTo>
                  <a:cubicBezTo>
                    <a:pt x="13765" y="96"/>
                    <a:pt x="13201" y="0"/>
                    <a:pt x="12645" y="0"/>
                  </a:cubicBezTo>
                  <a:cubicBezTo>
                    <a:pt x="9292" y="0"/>
                    <a:pt x="9292" y="0"/>
                    <a:pt x="9292" y="0"/>
                  </a:cubicBezTo>
                  <a:cubicBezTo>
                    <a:pt x="9164" y="0"/>
                    <a:pt x="9100" y="77"/>
                    <a:pt x="9100" y="229"/>
                  </a:cubicBezTo>
                  <a:cubicBezTo>
                    <a:pt x="9100" y="5836"/>
                    <a:pt x="9100" y="5836"/>
                    <a:pt x="9100" y="5836"/>
                  </a:cubicBezTo>
                  <a:cubicBezTo>
                    <a:pt x="9100" y="7089"/>
                    <a:pt x="9100" y="7089"/>
                    <a:pt x="9100" y="7089"/>
                  </a:cubicBezTo>
                  <a:cubicBezTo>
                    <a:pt x="9100" y="7522"/>
                    <a:pt x="9100" y="7522"/>
                    <a:pt x="9100" y="7522"/>
                  </a:cubicBezTo>
                  <a:cubicBezTo>
                    <a:pt x="9100" y="8082"/>
                    <a:pt x="9100" y="8082"/>
                    <a:pt x="9100" y="8082"/>
                  </a:cubicBezTo>
                  <a:cubicBezTo>
                    <a:pt x="9100" y="8162"/>
                    <a:pt x="9100" y="8247"/>
                    <a:pt x="9179" y="8290"/>
                  </a:cubicBezTo>
                  <a:cubicBezTo>
                    <a:pt x="9285" y="8345"/>
                    <a:pt x="9529" y="8342"/>
                    <a:pt x="9662" y="8342"/>
                  </a:cubicBezTo>
                  <a:cubicBezTo>
                    <a:pt x="9853" y="8342"/>
                    <a:pt x="10047" y="8331"/>
                    <a:pt x="10232" y="8273"/>
                  </a:cubicBezTo>
                  <a:cubicBezTo>
                    <a:pt x="10520" y="8179"/>
                    <a:pt x="10766" y="7980"/>
                    <a:pt x="10948" y="7737"/>
                  </a:cubicBezTo>
                  <a:cubicBezTo>
                    <a:pt x="11267" y="7317"/>
                    <a:pt x="11346" y="6841"/>
                    <a:pt x="11346" y="6328"/>
                  </a:cubicBezTo>
                  <a:cubicBezTo>
                    <a:pt x="11346" y="6280"/>
                    <a:pt x="11345" y="6190"/>
                    <a:pt x="11344" y="6101"/>
                  </a:cubicBezTo>
                  <a:cubicBezTo>
                    <a:pt x="11344" y="6098"/>
                    <a:pt x="11346" y="6097"/>
                    <a:pt x="11346" y="6095"/>
                  </a:cubicBezTo>
                  <a:cubicBezTo>
                    <a:pt x="11346" y="2909"/>
                    <a:pt x="11346" y="2909"/>
                    <a:pt x="11346" y="2909"/>
                  </a:cubicBezTo>
                  <a:cubicBezTo>
                    <a:pt x="11346" y="2825"/>
                    <a:pt x="11358" y="2748"/>
                    <a:pt x="11379" y="2676"/>
                  </a:cubicBezTo>
                  <a:cubicBezTo>
                    <a:pt x="11380" y="2669"/>
                    <a:pt x="11383" y="2662"/>
                    <a:pt x="11385" y="2655"/>
                  </a:cubicBezTo>
                  <a:cubicBezTo>
                    <a:pt x="11390" y="2637"/>
                    <a:pt x="11397" y="2619"/>
                    <a:pt x="11404" y="2602"/>
                  </a:cubicBezTo>
                  <a:cubicBezTo>
                    <a:pt x="11413" y="2578"/>
                    <a:pt x="11424" y="2556"/>
                    <a:pt x="11436" y="2533"/>
                  </a:cubicBezTo>
                  <a:cubicBezTo>
                    <a:pt x="11436" y="2533"/>
                    <a:pt x="11436" y="2532"/>
                    <a:pt x="11436" y="2532"/>
                  </a:cubicBezTo>
                  <a:cubicBezTo>
                    <a:pt x="11693" y="2061"/>
                    <a:pt x="12570" y="1876"/>
                    <a:pt x="13515" y="2115"/>
                  </a:cubicBezTo>
                  <a:cubicBezTo>
                    <a:pt x="14775" y="2433"/>
                    <a:pt x="15147" y="3302"/>
                    <a:pt x="15015" y="3676"/>
                  </a:cubicBezTo>
                  <a:cubicBezTo>
                    <a:pt x="14871" y="4080"/>
                    <a:pt x="14417" y="4334"/>
                    <a:pt x="13848" y="4334"/>
                  </a:cubicBezTo>
                  <a:cubicBezTo>
                    <a:pt x="13577" y="4334"/>
                    <a:pt x="13299" y="4285"/>
                    <a:pt x="13012" y="4194"/>
                  </a:cubicBezTo>
                  <a:cubicBezTo>
                    <a:pt x="13003" y="4192"/>
                    <a:pt x="12993" y="4190"/>
                    <a:pt x="12983" y="4188"/>
                  </a:cubicBezTo>
                  <a:cubicBezTo>
                    <a:pt x="12820" y="4146"/>
                    <a:pt x="12666" y="4093"/>
                    <a:pt x="12520" y="4032"/>
                  </a:cubicBezTo>
                  <a:cubicBezTo>
                    <a:pt x="12472" y="4018"/>
                    <a:pt x="12427" y="4009"/>
                    <a:pt x="12389" y="4009"/>
                  </a:cubicBezTo>
                  <a:cubicBezTo>
                    <a:pt x="12292" y="4009"/>
                    <a:pt x="12245" y="4085"/>
                    <a:pt x="12245" y="4238"/>
                  </a:cubicBezTo>
                  <a:cubicBezTo>
                    <a:pt x="12245" y="4740"/>
                    <a:pt x="12245" y="4740"/>
                    <a:pt x="12245" y="4740"/>
                  </a:cubicBezTo>
                  <a:cubicBezTo>
                    <a:pt x="12245" y="5128"/>
                    <a:pt x="12245" y="5128"/>
                    <a:pt x="12245" y="5128"/>
                  </a:cubicBezTo>
                  <a:cubicBezTo>
                    <a:pt x="12244" y="5128"/>
                    <a:pt x="12244" y="5128"/>
                    <a:pt x="12244" y="5128"/>
                  </a:cubicBezTo>
                  <a:cubicBezTo>
                    <a:pt x="12244" y="5129"/>
                    <a:pt x="12245" y="5130"/>
                    <a:pt x="12245" y="5131"/>
                  </a:cubicBezTo>
                  <a:cubicBezTo>
                    <a:pt x="12245" y="5439"/>
                    <a:pt x="12367" y="5711"/>
                    <a:pt x="12552" y="5875"/>
                  </a:cubicBezTo>
                  <a:cubicBezTo>
                    <a:pt x="12560" y="5882"/>
                    <a:pt x="15206" y="7967"/>
                    <a:pt x="15206" y="7967"/>
                  </a:cubicBezTo>
                  <a:cubicBezTo>
                    <a:pt x="15308" y="8048"/>
                    <a:pt x="15308" y="8048"/>
                    <a:pt x="15308" y="8048"/>
                  </a:cubicBezTo>
                  <a:cubicBezTo>
                    <a:pt x="15575" y="8244"/>
                    <a:pt x="15864" y="8342"/>
                    <a:pt x="16174" y="8342"/>
                  </a:cubicBezTo>
                  <a:cubicBezTo>
                    <a:pt x="17991" y="8345"/>
                    <a:pt x="17991" y="8345"/>
                    <a:pt x="17991" y="8345"/>
                  </a:cubicBezTo>
                  <a:cubicBezTo>
                    <a:pt x="18120" y="8345"/>
                    <a:pt x="18183" y="8269"/>
                    <a:pt x="18183" y="8116"/>
                  </a:cubicBezTo>
                  <a:moveTo>
                    <a:pt x="26216" y="6446"/>
                  </a:moveTo>
                  <a:cubicBezTo>
                    <a:pt x="26399" y="6028"/>
                    <a:pt x="26507" y="5575"/>
                    <a:pt x="26540" y="5085"/>
                  </a:cubicBezTo>
                  <a:cubicBezTo>
                    <a:pt x="26551" y="4934"/>
                    <a:pt x="26491" y="4857"/>
                    <a:pt x="26362" y="4857"/>
                  </a:cubicBezTo>
                  <a:cubicBezTo>
                    <a:pt x="25098" y="4857"/>
                    <a:pt x="25098" y="4857"/>
                    <a:pt x="25098" y="4857"/>
                  </a:cubicBezTo>
                  <a:cubicBezTo>
                    <a:pt x="24634" y="4857"/>
                    <a:pt x="24332" y="5058"/>
                    <a:pt x="24192" y="5460"/>
                  </a:cubicBezTo>
                  <a:cubicBezTo>
                    <a:pt x="24106" y="5721"/>
                    <a:pt x="23962" y="5930"/>
                    <a:pt x="23763" y="6088"/>
                  </a:cubicBezTo>
                  <a:cubicBezTo>
                    <a:pt x="23562" y="6245"/>
                    <a:pt x="23307" y="6324"/>
                    <a:pt x="22994" y="6324"/>
                  </a:cubicBezTo>
                  <a:cubicBezTo>
                    <a:pt x="22702" y="6324"/>
                    <a:pt x="22405" y="6240"/>
                    <a:pt x="22103" y="6071"/>
                  </a:cubicBezTo>
                  <a:cubicBezTo>
                    <a:pt x="21800" y="5903"/>
                    <a:pt x="21528" y="5686"/>
                    <a:pt x="21285" y="5419"/>
                  </a:cubicBezTo>
                  <a:cubicBezTo>
                    <a:pt x="21042" y="5153"/>
                    <a:pt x="20845" y="4854"/>
                    <a:pt x="20694" y="4523"/>
                  </a:cubicBezTo>
                  <a:cubicBezTo>
                    <a:pt x="20543" y="4191"/>
                    <a:pt x="20467" y="3863"/>
                    <a:pt x="20467" y="3537"/>
                  </a:cubicBezTo>
                  <a:cubicBezTo>
                    <a:pt x="20467" y="3124"/>
                    <a:pt x="20591" y="2790"/>
                    <a:pt x="20839" y="2535"/>
                  </a:cubicBezTo>
                  <a:cubicBezTo>
                    <a:pt x="21088" y="2280"/>
                    <a:pt x="21401" y="2152"/>
                    <a:pt x="21779" y="2152"/>
                  </a:cubicBezTo>
                  <a:cubicBezTo>
                    <a:pt x="22210" y="2152"/>
                    <a:pt x="22637" y="2310"/>
                    <a:pt x="23058" y="2625"/>
                  </a:cubicBezTo>
                  <a:cubicBezTo>
                    <a:pt x="23231" y="2755"/>
                    <a:pt x="23414" y="2820"/>
                    <a:pt x="23609" y="2820"/>
                  </a:cubicBezTo>
                  <a:cubicBezTo>
                    <a:pt x="23803" y="2820"/>
                    <a:pt x="24008" y="2712"/>
                    <a:pt x="24224" y="2494"/>
                  </a:cubicBezTo>
                  <a:cubicBezTo>
                    <a:pt x="25083" y="1646"/>
                    <a:pt x="25083" y="1646"/>
                    <a:pt x="25083" y="1646"/>
                  </a:cubicBezTo>
                  <a:cubicBezTo>
                    <a:pt x="25136" y="1593"/>
                    <a:pt x="25155" y="1544"/>
                    <a:pt x="25139" y="1500"/>
                  </a:cubicBezTo>
                  <a:cubicBezTo>
                    <a:pt x="25123" y="1457"/>
                    <a:pt x="25088" y="1407"/>
                    <a:pt x="25034" y="1353"/>
                  </a:cubicBezTo>
                  <a:cubicBezTo>
                    <a:pt x="24570" y="929"/>
                    <a:pt x="24063" y="598"/>
                    <a:pt x="23512" y="359"/>
                  </a:cubicBezTo>
                  <a:cubicBezTo>
                    <a:pt x="22961" y="121"/>
                    <a:pt x="22383" y="0"/>
                    <a:pt x="21779" y="0"/>
                  </a:cubicBezTo>
                  <a:cubicBezTo>
                    <a:pt x="18394" y="0"/>
                    <a:pt x="18394" y="0"/>
                    <a:pt x="18394" y="0"/>
                  </a:cubicBezTo>
                  <a:cubicBezTo>
                    <a:pt x="18265" y="0"/>
                    <a:pt x="18200" y="77"/>
                    <a:pt x="18200" y="229"/>
                  </a:cubicBezTo>
                  <a:cubicBezTo>
                    <a:pt x="18200" y="3602"/>
                    <a:pt x="18200" y="3602"/>
                    <a:pt x="18200" y="3602"/>
                  </a:cubicBezTo>
                  <a:cubicBezTo>
                    <a:pt x="18200" y="4254"/>
                    <a:pt x="18332" y="4874"/>
                    <a:pt x="18597" y="5460"/>
                  </a:cubicBezTo>
                  <a:cubicBezTo>
                    <a:pt x="18861" y="6047"/>
                    <a:pt x="19217" y="6563"/>
                    <a:pt x="19665" y="7009"/>
                  </a:cubicBezTo>
                  <a:cubicBezTo>
                    <a:pt x="20114" y="7454"/>
                    <a:pt x="20626" y="7810"/>
                    <a:pt x="21204" y="8076"/>
                  </a:cubicBezTo>
                  <a:cubicBezTo>
                    <a:pt x="21781" y="8342"/>
                    <a:pt x="22378" y="8475"/>
                    <a:pt x="22994" y="8475"/>
                  </a:cubicBezTo>
                  <a:cubicBezTo>
                    <a:pt x="23490" y="8475"/>
                    <a:pt x="23949" y="8391"/>
                    <a:pt x="24370" y="8222"/>
                  </a:cubicBezTo>
                  <a:cubicBezTo>
                    <a:pt x="24791" y="8054"/>
                    <a:pt x="25158" y="7821"/>
                    <a:pt x="25471" y="7522"/>
                  </a:cubicBezTo>
                  <a:cubicBezTo>
                    <a:pt x="25784" y="7223"/>
                    <a:pt x="26033" y="6865"/>
                    <a:pt x="26216" y="6446"/>
                  </a:cubicBezTo>
                  <a:moveTo>
                    <a:pt x="35641" y="8152"/>
                  </a:moveTo>
                  <a:cubicBezTo>
                    <a:pt x="35641" y="7292"/>
                    <a:pt x="35641" y="7292"/>
                    <a:pt x="35641" y="7292"/>
                  </a:cubicBezTo>
                  <a:cubicBezTo>
                    <a:pt x="35641" y="7292"/>
                    <a:pt x="35641" y="7292"/>
                    <a:pt x="35641" y="7292"/>
                  </a:cubicBezTo>
                  <a:cubicBezTo>
                    <a:pt x="35640" y="6697"/>
                    <a:pt x="35288" y="6134"/>
                    <a:pt x="34704" y="5892"/>
                  </a:cubicBezTo>
                  <a:cubicBezTo>
                    <a:pt x="34198" y="5682"/>
                    <a:pt x="34198" y="5682"/>
                    <a:pt x="34198" y="5682"/>
                  </a:cubicBezTo>
                  <a:cubicBezTo>
                    <a:pt x="33773" y="5525"/>
                    <a:pt x="33307" y="5214"/>
                    <a:pt x="33069" y="4988"/>
                  </a:cubicBezTo>
                  <a:cubicBezTo>
                    <a:pt x="33069" y="4988"/>
                    <a:pt x="32601" y="4430"/>
                    <a:pt x="33145" y="3887"/>
                  </a:cubicBezTo>
                  <a:cubicBezTo>
                    <a:pt x="34209" y="2817"/>
                    <a:pt x="34209" y="2817"/>
                    <a:pt x="34209" y="2817"/>
                  </a:cubicBezTo>
                  <a:cubicBezTo>
                    <a:pt x="35220" y="1805"/>
                    <a:pt x="35220" y="1805"/>
                    <a:pt x="35220" y="1805"/>
                  </a:cubicBezTo>
                  <a:cubicBezTo>
                    <a:pt x="35493" y="1519"/>
                    <a:pt x="35631" y="1153"/>
                    <a:pt x="35637" y="784"/>
                  </a:cubicBezTo>
                  <a:cubicBezTo>
                    <a:pt x="35638" y="759"/>
                    <a:pt x="35638" y="759"/>
                    <a:pt x="35638" y="759"/>
                  </a:cubicBezTo>
                  <a:cubicBezTo>
                    <a:pt x="35639" y="759"/>
                    <a:pt x="35639" y="759"/>
                    <a:pt x="35639" y="759"/>
                  </a:cubicBezTo>
                  <a:cubicBezTo>
                    <a:pt x="35639" y="757"/>
                    <a:pt x="35639" y="755"/>
                    <a:pt x="35639" y="753"/>
                  </a:cubicBezTo>
                  <a:cubicBezTo>
                    <a:pt x="35633" y="524"/>
                    <a:pt x="35566" y="342"/>
                    <a:pt x="35435" y="209"/>
                  </a:cubicBezTo>
                  <a:cubicBezTo>
                    <a:pt x="35302" y="75"/>
                    <a:pt x="35120" y="7"/>
                    <a:pt x="34889" y="2"/>
                  </a:cubicBezTo>
                  <a:cubicBezTo>
                    <a:pt x="34881" y="2"/>
                    <a:pt x="34873" y="0"/>
                    <a:pt x="34865" y="0"/>
                  </a:cubicBezTo>
                  <a:cubicBezTo>
                    <a:pt x="34562" y="0"/>
                    <a:pt x="34562" y="0"/>
                    <a:pt x="34562" y="0"/>
                  </a:cubicBezTo>
                  <a:cubicBezTo>
                    <a:pt x="34016" y="13"/>
                    <a:pt x="33541" y="250"/>
                    <a:pt x="33196" y="592"/>
                  </a:cubicBezTo>
                  <a:cubicBezTo>
                    <a:pt x="33182" y="606"/>
                    <a:pt x="31828" y="1964"/>
                    <a:pt x="31470" y="2323"/>
                  </a:cubicBezTo>
                  <a:cubicBezTo>
                    <a:pt x="31488" y="2321"/>
                    <a:pt x="31488" y="2321"/>
                    <a:pt x="31488" y="2321"/>
                  </a:cubicBezTo>
                  <a:cubicBezTo>
                    <a:pt x="29574" y="4234"/>
                    <a:pt x="29574" y="4234"/>
                    <a:pt x="29574" y="4234"/>
                  </a:cubicBezTo>
                  <a:cubicBezTo>
                    <a:pt x="29574" y="4234"/>
                    <a:pt x="29572" y="1232"/>
                    <a:pt x="29572" y="1229"/>
                  </a:cubicBezTo>
                  <a:cubicBezTo>
                    <a:pt x="29572" y="550"/>
                    <a:pt x="29022" y="0"/>
                    <a:pt x="28344" y="0"/>
                  </a:cubicBezTo>
                  <a:cubicBezTo>
                    <a:pt x="28344" y="0"/>
                    <a:pt x="27833" y="1"/>
                    <a:pt x="27813" y="1"/>
                  </a:cubicBezTo>
                  <a:cubicBezTo>
                    <a:pt x="27675" y="1"/>
                    <a:pt x="27474" y="4"/>
                    <a:pt x="27379" y="53"/>
                  </a:cubicBezTo>
                  <a:cubicBezTo>
                    <a:pt x="27299" y="96"/>
                    <a:pt x="27300" y="181"/>
                    <a:pt x="27300" y="261"/>
                  </a:cubicBezTo>
                  <a:cubicBezTo>
                    <a:pt x="27300" y="8152"/>
                    <a:pt x="27300" y="8152"/>
                    <a:pt x="27300" y="8152"/>
                  </a:cubicBezTo>
                  <a:cubicBezTo>
                    <a:pt x="27300" y="8257"/>
                    <a:pt x="27384" y="8342"/>
                    <a:pt x="27489" y="8342"/>
                  </a:cubicBezTo>
                  <a:cubicBezTo>
                    <a:pt x="27491" y="8341"/>
                    <a:pt x="27491" y="8341"/>
                    <a:pt x="27491" y="8341"/>
                  </a:cubicBezTo>
                  <a:cubicBezTo>
                    <a:pt x="27489" y="8345"/>
                    <a:pt x="27489" y="8345"/>
                    <a:pt x="27489" y="8345"/>
                  </a:cubicBezTo>
                  <a:cubicBezTo>
                    <a:pt x="27910" y="8345"/>
                    <a:pt x="27910" y="8345"/>
                    <a:pt x="27910" y="8345"/>
                  </a:cubicBezTo>
                  <a:cubicBezTo>
                    <a:pt x="28456" y="8332"/>
                    <a:pt x="28931" y="8095"/>
                    <a:pt x="29275" y="7752"/>
                  </a:cubicBezTo>
                  <a:cubicBezTo>
                    <a:pt x="29281" y="7747"/>
                    <a:pt x="29518" y="7510"/>
                    <a:pt x="29817" y="7209"/>
                  </a:cubicBezTo>
                  <a:cubicBezTo>
                    <a:pt x="30023" y="7004"/>
                    <a:pt x="30306" y="6876"/>
                    <a:pt x="30620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1018" y="6876"/>
                    <a:pt x="31395" y="6966"/>
                    <a:pt x="31733" y="7123"/>
                  </a:cubicBezTo>
                  <a:cubicBezTo>
                    <a:pt x="34067" y="8091"/>
                    <a:pt x="34067" y="8091"/>
                    <a:pt x="34067" y="8091"/>
                  </a:cubicBezTo>
                  <a:cubicBezTo>
                    <a:pt x="34067" y="8091"/>
                    <a:pt x="34633" y="8345"/>
                    <a:pt x="35108" y="8345"/>
                  </a:cubicBezTo>
                  <a:cubicBezTo>
                    <a:pt x="35451" y="8345"/>
                    <a:pt x="35451" y="8345"/>
                    <a:pt x="35451" y="8345"/>
                  </a:cubicBezTo>
                  <a:cubicBezTo>
                    <a:pt x="35450" y="8341"/>
                    <a:pt x="35450" y="8341"/>
                    <a:pt x="35450" y="8341"/>
                  </a:cubicBezTo>
                  <a:cubicBezTo>
                    <a:pt x="35451" y="8342"/>
                    <a:pt x="35451" y="8342"/>
                    <a:pt x="35451" y="8342"/>
                  </a:cubicBezTo>
                  <a:cubicBezTo>
                    <a:pt x="35556" y="8342"/>
                    <a:pt x="35641" y="8257"/>
                    <a:pt x="35641" y="81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gray">
            <a:xfrm>
              <a:off x="396364" y="7173594"/>
              <a:ext cx="606328" cy="290506"/>
            </a:xfrm>
            <a:custGeom>
              <a:avLst/>
              <a:gdLst>
                <a:gd name="T0" fmla="*/ 17439 w 17439"/>
                <a:gd name="T1" fmla="*/ 1228 h 8353"/>
                <a:gd name="T2" fmla="*/ 16211 w 17439"/>
                <a:gd name="T3" fmla="*/ 0 h 8353"/>
                <a:gd name="T4" fmla="*/ 14912 w 17439"/>
                <a:gd name="T5" fmla="*/ 0 h 8353"/>
                <a:gd name="T6" fmla="*/ 14911 w 17439"/>
                <a:gd name="T7" fmla="*/ 0 h 8353"/>
                <a:gd name="T8" fmla="*/ 14911 w 17439"/>
                <a:gd name="T9" fmla="*/ 0 h 8353"/>
                <a:gd name="T10" fmla="*/ 14910 w 17439"/>
                <a:gd name="T11" fmla="*/ 0 h 8353"/>
                <a:gd name="T12" fmla="*/ 14742 w 17439"/>
                <a:gd name="T13" fmla="*/ 67 h 8353"/>
                <a:gd name="T14" fmla="*/ 14742 w 17439"/>
                <a:gd name="T15" fmla="*/ 65 h 8353"/>
                <a:gd name="T16" fmla="*/ 12136 w 17439"/>
                <a:gd name="T17" fmla="*/ 2515 h 8353"/>
                <a:gd name="T18" fmla="*/ 12135 w 17439"/>
                <a:gd name="T19" fmla="*/ 2515 h 8353"/>
                <a:gd name="T20" fmla="*/ 8719 w 17439"/>
                <a:gd name="T21" fmla="*/ 3825 h 8353"/>
                <a:gd name="T22" fmla="*/ 5193 w 17439"/>
                <a:gd name="T23" fmla="*/ 2409 h 8353"/>
                <a:gd name="T24" fmla="*/ 3259 w 17439"/>
                <a:gd name="T25" fmla="*/ 592 h 8353"/>
                <a:gd name="T26" fmla="*/ 1802 w 17439"/>
                <a:gd name="T27" fmla="*/ 0 h 8353"/>
                <a:gd name="T28" fmla="*/ 246 w 17439"/>
                <a:gd name="T29" fmla="*/ 0 h 8353"/>
                <a:gd name="T30" fmla="*/ 0 w 17439"/>
                <a:gd name="T31" fmla="*/ 245 h 8353"/>
                <a:gd name="T32" fmla="*/ 0 w 17439"/>
                <a:gd name="T33" fmla="*/ 7122 h 8353"/>
                <a:gd name="T34" fmla="*/ 1228 w 17439"/>
                <a:gd name="T35" fmla="*/ 8350 h 8353"/>
                <a:gd name="T36" fmla="*/ 1703 w 17439"/>
                <a:gd name="T37" fmla="*/ 8349 h 8353"/>
                <a:gd name="T38" fmla="*/ 2192 w 17439"/>
                <a:gd name="T39" fmla="*/ 8298 h 8353"/>
                <a:gd name="T40" fmla="*/ 2272 w 17439"/>
                <a:gd name="T41" fmla="*/ 8090 h 8353"/>
                <a:gd name="T42" fmla="*/ 2272 w 17439"/>
                <a:gd name="T43" fmla="*/ 5656 h 8353"/>
                <a:gd name="T44" fmla="*/ 3423 w 17439"/>
                <a:gd name="T45" fmla="*/ 4490 h 8353"/>
                <a:gd name="T46" fmla="*/ 6193 w 17439"/>
                <a:gd name="T47" fmla="*/ 6163 h 8353"/>
                <a:gd name="T48" fmla="*/ 8719 w 17439"/>
                <a:gd name="T49" fmla="*/ 7775 h 8353"/>
                <a:gd name="T50" fmla="*/ 11245 w 17439"/>
                <a:gd name="T51" fmla="*/ 6163 h 8353"/>
                <a:gd name="T52" fmla="*/ 14015 w 17439"/>
                <a:gd name="T53" fmla="*/ 4490 h 8353"/>
                <a:gd name="T54" fmla="*/ 15167 w 17439"/>
                <a:gd name="T55" fmla="*/ 5646 h 8353"/>
                <a:gd name="T56" fmla="*/ 15167 w 17439"/>
                <a:gd name="T57" fmla="*/ 5647 h 8353"/>
                <a:gd name="T58" fmla="*/ 15167 w 17439"/>
                <a:gd name="T59" fmla="*/ 7122 h 8353"/>
                <a:gd name="T60" fmla="*/ 16395 w 17439"/>
                <a:gd name="T61" fmla="*/ 8350 h 8353"/>
                <a:gd name="T62" fmla="*/ 16925 w 17439"/>
                <a:gd name="T63" fmla="*/ 8349 h 8353"/>
                <a:gd name="T64" fmla="*/ 17359 w 17439"/>
                <a:gd name="T65" fmla="*/ 8298 h 8353"/>
                <a:gd name="T66" fmla="*/ 17439 w 17439"/>
                <a:gd name="T67" fmla="*/ 8090 h 8353"/>
                <a:gd name="T68" fmla="*/ 17439 w 17439"/>
                <a:gd name="T69" fmla="*/ 1228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39" h="8353">
                  <a:moveTo>
                    <a:pt x="17439" y="1228"/>
                  </a:moveTo>
                  <a:cubicBezTo>
                    <a:pt x="17439" y="549"/>
                    <a:pt x="16889" y="0"/>
                    <a:pt x="16211" y="0"/>
                  </a:cubicBezTo>
                  <a:cubicBezTo>
                    <a:pt x="14912" y="0"/>
                    <a:pt x="14912" y="0"/>
                    <a:pt x="14912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0" y="0"/>
                    <a:pt x="14910" y="0"/>
                    <a:pt x="14910" y="0"/>
                  </a:cubicBezTo>
                  <a:cubicBezTo>
                    <a:pt x="14845" y="0"/>
                    <a:pt x="14786" y="25"/>
                    <a:pt x="14742" y="67"/>
                  </a:cubicBezTo>
                  <a:cubicBezTo>
                    <a:pt x="14742" y="65"/>
                    <a:pt x="14742" y="65"/>
                    <a:pt x="14742" y="65"/>
                  </a:cubicBezTo>
                  <a:cubicBezTo>
                    <a:pt x="12136" y="2515"/>
                    <a:pt x="12136" y="2515"/>
                    <a:pt x="12136" y="2515"/>
                  </a:cubicBezTo>
                  <a:cubicBezTo>
                    <a:pt x="12135" y="2515"/>
                    <a:pt x="12135" y="2515"/>
                    <a:pt x="12135" y="2515"/>
                  </a:cubicBezTo>
                  <a:cubicBezTo>
                    <a:pt x="11243" y="3354"/>
                    <a:pt x="10041" y="3825"/>
                    <a:pt x="8719" y="3825"/>
                  </a:cubicBezTo>
                  <a:cubicBezTo>
                    <a:pt x="7342" y="3825"/>
                    <a:pt x="6096" y="3310"/>
                    <a:pt x="5193" y="2409"/>
                  </a:cubicBezTo>
                  <a:cubicBezTo>
                    <a:pt x="5193" y="2409"/>
                    <a:pt x="3276" y="608"/>
                    <a:pt x="3259" y="592"/>
                  </a:cubicBezTo>
                  <a:cubicBezTo>
                    <a:pt x="2891" y="249"/>
                    <a:pt x="2385" y="12"/>
                    <a:pt x="1802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7122"/>
                    <a:pt x="0" y="7122"/>
                    <a:pt x="0" y="7122"/>
                  </a:cubicBezTo>
                  <a:cubicBezTo>
                    <a:pt x="0" y="7801"/>
                    <a:pt x="550" y="8350"/>
                    <a:pt x="1228" y="8350"/>
                  </a:cubicBezTo>
                  <a:cubicBezTo>
                    <a:pt x="1703" y="8349"/>
                    <a:pt x="1703" y="8349"/>
                    <a:pt x="1703" y="8349"/>
                  </a:cubicBezTo>
                  <a:cubicBezTo>
                    <a:pt x="1837" y="8349"/>
                    <a:pt x="2085" y="8353"/>
                    <a:pt x="2192" y="8298"/>
                  </a:cubicBezTo>
                  <a:cubicBezTo>
                    <a:pt x="2272" y="8255"/>
                    <a:pt x="2272" y="8169"/>
                    <a:pt x="2272" y="8090"/>
                  </a:cubicBezTo>
                  <a:cubicBezTo>
                    <a:pt x="2272" y="5656"/>
                    <a:pt x="2272" y="5656"/>
                    <a:pt x="2272" y="5656"/>
                  </a:cubicBezTo>
                  <a:cubicBezTo>
                    <a:pt x="2272" y="5017"/>
                    <a:pt x="2794" y="4490"/>
                    <a:pt x="3423" y="4490"/>
                  </a:cubicBezTo>
                  <a:cubicBezTo>
                    <a:pt x="4594" y="4490"/>
                    <a:pt x="5434" y="5493"/>
                    <a:pt x="6193" y="6163"/>
                  </a:cubicBezTo>
                  <a:cubicBezTo>
                    <a:pt x="7123" y="6984"/>
                    <a:pt x="7839" y="7775"/>
                    <a:pt x="8719" y="7775"/>
                  </a:cubicBezTo>
                  <a:cubicBezTo>
                    <a:pt x="9600" y="7775"/>
                    <a:pt x="10316" y="6984"/>
                    <a:pt x="11245" y="6163"/>
                  </a:cubicBezTo>
                  <a:cubicBezTo>
                    <a:pt x="12004" y="5493"/>
                    <a:pt x="12844" y="4490"/>
                    <a:pt x="14015" y="4490"/>
                  </a:cubicBezTo>
                  <a:cubicBezTo>
                    <a:pt x="14641" y="4490"/>
                    <a:pt x="15161" y="5011"/>
                    <a:pt x="15167" y="5646"/>
                  </a:cubicBezTo>
                  <a:cubicBezTo>
                    <a:pt x="15167" y="5647"/>
                    <a:pt x="15167" y="5647"/>
                    <a:pt x="15167" y="5647"/>
                  </a:cubicBezTo>
                  <a:cubicBezTo>
                    <a:pt x="15167" y="6046"/>
                    <a:pt x="15167" y="7113"/>
                    <a:pt x="15167" y="7122"/>
                  </a:cubicBezTo>
                  <a:cubicBezTo>
                    <a:pt x="15167" y="7801"/>
                    <a:pt x="15716" y="8350"/>
                    <a:pt x="16395" y="8350"/>
                  </a:cubicBezTo>
                  <a:cubicBezTo>
                    <a:pt x="16395" y="8350"/>
                    <a:pt x="16905" y="8349"/>
                    <a:pt x="16925" y="8349"/>
                  </a:cubicBezTo>
                  <a:cubicBezTo>
                    <a:pt x="17064" y="8349"/>
                    <a:pt x="17265" y="8346"/>
                    <a:pt x="17359" y="8298"/>
                  </a:cubicBezTo>
                  <a:cubicBezTo>
                    <a:pt x="17439" y="8255"/>
                    <a:pt x="17439" y="8169"/>
                    <a:pt x="17439" y="8090"/>
                  </a:cubicBezTo>
                  <a:cubicBezTo>
                    <a:pt x="17439" y="7434"/>
                    <a:pt x="17439" y="1285"/>
                    <a:pt x="17439" y="12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pic>
        <p:nvPicPr>
          <p:cNvPr id="19" name="Grafik 18">
            <a:extLst>
              <a:ext uri="{FF2B5EF4-FFF2-40B4-BE49-F238E27FC236}">
                <a16:creationId xmlns="" xmlns:a16="http://schemas.microsoft.com/office/drawing/2014/main" id="{F2C54657-D977-4C16-A6D6-4063C17D7F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3" y="5342539"/>
            <a:ext cx="1895982" cy="125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3515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hteck 37">
            <a:extLst>
              <a:ext uri="{FF2B5EF4-FFF2-40B4-BE49-F238E27FC236}">
                <a16:creationId xmlns="" xmlns:a16="http://schemas.microsoft.com/office/drawing/2014/main" id="{72E51C3F-45BF-4228-9D36-14DF5EDD2289}"/>
              </a:ext>
            </a:extLst>
          </p:cNvPr>
          <p:cNvSpPr/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" name="Bildplatzhalter 19">
            <a:extLst>
              <a:ext uri="{FF2B5EF4-FFF2-40B4-BE49-F238E27FC236}">
                <a16:creationId xmlns="" xmlns:a16="http://schemas.microsoft.com/office/drawing/2014/main" id="{41464359-F38F-4AB8-9133-B6A7A428B0A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303705" y="1"/>
            <a:ext cx="4073128" cy="5559345"/>
          </a:xfrm>
          <a:custGeom>
            <a:avLst/>
            <a:gdLst>
              <a:gd name="connsiteX0" fmla="*/ 2521671 w 5430837"/>
              <a:gd name="connsiteY0" fmla="*/ 0 h 5559345"/>
              <a:gd name="connsiteX1" fmla="*/ 2694306 w 5430837"/>
              <a:gd name="connsiteY1" fmla="*/ 0 h 5559345"/>
              <a:gd name="connsiteX2" fmla="*/ 2677965 w 5430837"/>
              <a:gd name="connsiteY2" fmla="*/ 77903 h 5559345"/>
              <a:gd name="connsiteX3" fmla="*/ 2932652 w 5430837"/>
              <a:gd name="connsiteY3" fmla="*/ 508056 h 5559345"/>
              <a:gd name="connsiteX4" fmla="*/ 5104987 w 5430837"/>
              <a:gd name="connsiteY4" fmla="*/ 1170118 h 5559345"/>
              <a:gd name="connsiteX5" fmla="*/ 5430837 w 5430837"/>
              <a:gd name="connsiteY5" fmla="*/ 1607752 h 5559345"/>
              <a:gd name="connsiteX6" fmla="*/ 5430837 w 5430837"/>
              <a:gd name="connsiteY6" fmla="*/ 5273404 h 5559345"/>
              <a:gd name="connsiteX7" fmla="*/ 5097496 w 5430837"/>
              <a:gd name="connsiteY7" fmla="*/ 5553939 h 5559345"/>
              <a:gd name="connsiteX8" fmla="*/ 337087 w 5430837"/>
              <a:gd name="connsiteY8" fmla="*/ 4745999 h 5559345"/>
              <a:gd name="connsiteX9" fmla="*/ 0 w 5430837"/>
              <a:gd name="connsiteY9" fmla="*/ 4349510 h 5559345"/>
              <a:gd name="connsiteX10" fmla="*/ 0 w 5430837"/>
              <a:gd name="connsiteY10" fmla="*/ 2303478 h 5559345"/>
              <a:gd name="connsiteX11" fmla="*/ 292142 w 5430837"/>
              <a:gd name="connsiteY11" fmla="*/ 1791035 h 5559345"/>
              <a:gd name="connsiteX12" fmla="*/ 2123645 w 5430837"/>
              <a:gd name="connsiteY12" fmla="*/ 691339 h 5559345"/>
              <a:gd name="connsiteX13" fmla="*/ 2483204 w 5430837"/>
              <a:gd name="connsiteY13" fmla="*/ 182636 h 5559345"/>
              <a:gd name="connsiteX14" fmla="*/ 2511762 w 5430837"/>
              <a:gd name="connsiteY14" fmla="*/ 47044 h 555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30837" h="5559345">
                <a:moveTo>
                  <a:pt x="2521671" y="0"/>
                </a:moveTo>
                <a:lnTo>
                  <a:pt x="2694306" y="0"/>
                </a:lnTo>
                <a:lnTo>
                  <a:pt x="2677965" y="77903"/>
                </a:lnTo>
                <a:cubicBezTo>
                  <a:pt x="2640511" y="261186"/>
                  <a:pt x="2752873" y="451949"/>
                  <a:pt x="2932652" y="508056"/>
                </a:cubicBezTo>
                <a:cubicBezTo>
                  <a:pt x="2932652" y="508056"/>
                  <a:pt x="2932652" y="508056"/>
                  <a:pt x="5104987" y="1170118"/>
                </a:cubicBezTo>
                <a:cubicBezTo>
                  <a:pt x="5284766" y="1222484"/>
                  <a:pt x="5430837" y="1420729"/>
                  <a:pt x="5430837" y="1607752"/>
                </a:cubicBezTo>
                <a:cubicBezTo>
                  <a:pt x="5430837" y="1607752"/>
                  <a:pt x="5430837" y="1607752"/>
                  <a:pt x="5430837" y="5273404"/>
                </a:cubicBezTo>
                <a:cubicBezTo>
                  <a:pt x="5430837" y="5460428"/>
                  <a:pt x="5281021" y="5587603"/>
                  <a:pt x="5097496" y="5553939"/>
                </a:cubicBezTo>
                <a:cubicBezTo>
                  <a:pt x="5097496" y="5553939"/>
                  <a:pt x="5097496" y="5553939"/>
                  <a:pt x="337087" y="4745999"/>
                </a:cubicBezTo>
                <a:cubicBezTo>
                  <a:pt x="149816" y="4712335"/>
                  <a:pt x="0" y="4536534"/>
                  <a:pt x="0" y="4349510"/>
                </a:cubicBezTo>
                <a:cubicBezTo>
                  <a:pt x="0" y="4349510"/>
                  <a:pt x="0" y="4349510"/>
                  <a:pt x="0" y="2303478"/>
                </a:cubicBezTo>
                <a:cubicBezTo>
                  <a:pt x="0" y="2116455"/>
                  <a:pt x="131089" y="1884546"/>
                  <a:pt x="292142" y="1791035"/>
                </a:cubicBezTo>
                <a:cubicBezTo>
                  <a:pt x="292142" y="1791035"/>
                  <a:pt x="292142" y="1791035"/>
                  <a:pt x="2123645" y="691339"/>
                </a:cubicBezTo>
                <a:cubicBezTo>
                  <a:pt x="2284697" y="594087"/>
                  <a:pt x="2445749" y="365919"/>
                  <a:pt x="2483204" y="182636"/>
                </a:cubicBezTo>
                <a:cubicBezTo>
                  <a:pt x="2483204" y="182636"/>
                  <a:pt x="2483204" y="182636"/>
                  <a:pt x="2511762" y="47044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720000" anchor="ctr">
            <a:noAutofit/>
          </a:bodyPr>
          <a:lstStyle>
            <a:lvl1pPr algn="ctr">
              <a:spcBef>
                <a:spcPts val="0"/>
              </a:spcBef>
              <a:spcAft>
                <a:spcPts val="0"/>
              </a:spcAft>
              <a:defRPr sz="750" baseline="0">
                <a:solidFill>
                  <a:srgbClr val="B4DC96"/>
                </a:solidFill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" name="Objec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2"/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4680720" y="4221089"/>
            <a:ext cx="3995737" cy="5762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baseline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Name</a:t>
            </a:r>
          </a:p>
          <a:p>
            <a:r>
              <a:rPr lang="en-US" noProof="0" dirty="0"/>
              <a:t>Place, Date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4680901" y="3428881"/>
            <a:ext cx="3995555" cy="64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buNone/>
              <a:defRPr sz="1200" b="1" i="0" baseline="0">
                <a:solidFill>
                  <a:schemeClr val="accent1"/>
                </a:solidFill>
              </a:defRPr>
            </a:lvl1pPr>
            <a:lvl2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2pPr>
            <a:lvl3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3pPr>
            <a:lvl4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5pPr>
            <a:lvl6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6pPr>
            <a:lvl7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7pPr>
            <a:lvl8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8pPr>
            <a:lvl9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Subtitle and other information of this presentation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 bwMode="gray">
          <a:xfrm>
            <a:off x="4680901" y="2036303"/>
            <a:ext cx="3995555" cy="1249282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3000" b="0" cap="none" baseline="0">
                <a:latin typeface="Merck" panose="04040805020F02020302" pitchFamily="8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</a:p>
        </p:txBody>
      </p:sp>
      <p:grpSp>
        <p:nvGrpSpPr>
          <p:cNvPr id="12" name="Logo Merck"/>
          <p:cNvGrpSpPr>
            <a:grpSpLocks noChangeAspect="1"/>
          </p:cNvGrpSpPr>
          <p:nvPr userDrawn="1"/>
        </p:nvGrpSpPr>
        <p:grpSpPr bwMode="gray">
          <a:xfrm>
            <a:off x="7152018" y="6170950"/>
            <a:ext cx="1686456" cy="354050"/>
            <a:chOff x="396364" y="7173520"/>
            <a:chExt cx="1871956" cy="294745"/>
          </a:xfrm>
          <a:solidFill>
            <a:schemeClr val="tx2"/>
          </a:solidFill>
        </p:grpSpPr>
        <p:sp>
          <p:nvSpPr>
            <p:cNvPr id="13" name="Freeform 5"/>
            <p:cNvSpPr>
              <a:spLocks/>
            </p:cNvSpPr>
            <p:nvPr userDrawn="1"/>
          </p:nvSpPr>
          <p:spPr bwMode="gray">
            <a:xfrm>
              <a:off x="396364" y="7173594"/>
              <a:ext cx="606328" cy="290506"/>
            </a:xfrm>
            <a:custGeom>
              <a:avLst/>
              <a:gdLst>
                <a:gd name="T0" fmla="*/ 17439 w 17439"/>
                <a:gd name="T1" fmla="*/ 1228 h 8353"/>
                <a:gd name="T2" fmla="*/ 16211 w 17439"/>
                <a:gd name="T3" fmla="*/ 0 h 8353"/>
                <a:gd name="T4" fmla="*/ 14912 w 17439"/>
                <a:gd name="T5" fmla="*/ 0 h 8353"/>
                <a:gd name="T6" fmla="*/ 14911 w 17439"/>
                <a:gd name="T7" fmla="*/ 0 h 8353"/>
                <a:gd name="T8" fmla="*/ 14911 w 17439"/>
                <a:gd name="T9" fmla="*/ 0 h 8353"/>
                <a:gd name="T10" fmla="*/ 14910 w 17439"/>
                <a:gd name="T11" fmla="*/ 0 h 8353"/>
                <a:gd name="T12" fmla="*/ 14742 w 17439"/>
                <a:gd name="T13" fmla="*/ 67 h 8353"/>
                <a:gd name="T14" fmla="*/ 14742 w 17439"/>
                <a:gd name="T15" fmla="*/ 65 h 8353"/>
                <a:gd name="T16" fmla="*/ 12136 w 17439"/>
                <a:gd name="T17" fmla="*/ 2515 h 8353"/>
                <a:gd name="T18" fmla="*/ 12135 w 17439"/>
                <a:gd name="T19" fmla="*/ 2515 h 8353"/>
                <a:gd name="T20" fmla="*/ 8719 w 17439"/>
                <a:gd name="T21" fmla="*/ 3825 h 8353"/>
                <a:gd name="T22" fmla="*/ 5193 w 17439"/>
                <a:gd name="T23" fmla="*/ 2409 h 8353"/>
                <a:gd name="T24" fmla="*/ 3259 w 17439"/>
                <a:gd name="T25" fmla="*/ 592 h 8353"/>
                <a:gd name="T26" fmla="*/ 1802 w 17439"/>
                <a:gd name="T27" fmla="*/ 0 h 8353"/>
                <a:gd name="T28" fmla="*/ 246 w 17439"/>
                <a:gd name="T29" fmla="*/ 0 h 8353"/>
                <a:gd name="T30" fmla="*/ 0 w 17439"/>
                <a:gd name="T31" fmla="*/ 245 h 8353"/>
                <a:gd name="T32" fmla="*/ 0 w 17439"/>
                <a:gd name="T33" fmla="*/ 7122 h 8353"/>
                <a:gd name="T34" fmla="*/ 1228 w 17439"/>
                <a:gd name="T35" fmla="*/ 8350 h 8353"/>
                <a:gd name="T36" fmla="*/ 1703 w 17439"/>
                <a:gd name="T37" fmla="*/ 8349 h 8353"/>
                <a:gd name="T38" fmla="*/ 2192 w 17439"/>
                <a:gd name="T39" fmla="*/ 8298 h 8353"/>
                <a:gd name="T40" fmla="*/ 2272 w 17439"/>
                <a:gd name="T41" fmla="*/ 8090 h 8353"/>
                <a:gd name="T42" fmla="*/ 2272 w 17439"/>
                <a:gd name="T43" fmla="*/ 5656 h 8353"/>
                <a:gd name="T44" fmla="*/ 3423 w 17439"/>
                <a:gd name="T45" fmla="*/ 4490 h 8353"/>
                <a:gd name="T46" fmla="*/ 6193 w 17439"/>
                <a:gd name="T47" fmla="*/ 6163 h 8353"/>
                <a:gd name="T48" fmla="*/ 8719 w 17439"/>
                <a:gd name="T49" fmla="*/ 7775 h 8353"/>
                <a:gd name="T50" fmla="*/ 11245 w 17439"/>
                <a:gd name="T51" fmla="*/ 6163 h 8353"/>
                <a:gd name="T52" fmla="*/ 14015 w 17439"/>
                <a:gd name="T53" fmla="*/ 4490 h 8353"/>
                <a:gd name="T54" fmla="*/ 15167 w 17439"/>
                <a:gd name="T55" fmla="*/ 5646 h 8353"/>
                <a:gd name="T56" fmla="*/ 15167 w 17439"/>
                <a:gd name="T57" fmla="*/ 5647 h 8353"/>
                <a:gd name="T58" fmla="*/ 15167 w 17439"/>
                <a:gd name="T59" fmla="*/ 7122 h 8353"/>
                <a:gd name="T60" fmla="*/ 16395 w 17439"/>
                <a:gd name="T61" fmla="*/ 8350 h 8353"/>
                <a:gd name="T62" fmla="*/ 16925 w 17439"/>
                <a:gd name="T63" fmla="*/ 8349 h 8353"/>
                <a:gd name="T64" fmla="*/ 17359 w 17439"/>
                <a:gd name="T65" fmla="*/ 8298 h 8353"/>
                <a:gd name="T66" fmla="*/ 17439 w 17439"/>
                <a:gd name="T67" fmla="*/ 8090 h 8353"/>
                <a:gd name="T68" fmla="*/ 17439 w 17439"/>
                <a:gd name="T69" fmla="*/ 1228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39" h="8353">
                  <a:moveTo>
                    <a:pt x="17439" y="1228"/>
                  </a:moveTo>
                  <a:cubicBezTo>
                    <a:pt x="17439" y="549"/>
                    <a:pt x="16889" y="0"/>
                    <a:pt x="16211" y="0"/>
                  </a:cubicBezTo>
                  <a:cubicBezTo>
                    <a:pt x="14912" y="0"/>
                    <a:pt x="14912" y="0"/>
                    <a:pt x="14912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0" y="0"/>
                    <a:pt x="14910" y="0"/>
                    <a:pt x="14910" y="0"/>
                  </a:cubicBezTo>
                  <a:cubicBezTo>
                    <a:pt x="14845" y="0"/>
                    <a:pt x="14786" y="25"/>
                    <a:pt x="14742" y="67"/>
                  </a:cubicBezTo>
                  <a:cubicBezTo>
                    <a:pt x="14742" y="65"/>
                    <a:pt x="14742" y="65"/>
                    <a:pt x="14742" y="65"/>
                  </a:cubicBezTo>
                  <a:cubicBezTo>
                    <a:pt x="12136" y="2515"/>
                    <a:pt x="12136" y="2515"/>
                    <a:pt x="12136" y="2515"/>
                  </a:cubicBezTo>
                  <a:cubicBezTo>
                    <a:pt x="12135" y="2515"/>
                    <a:pt x="12135" y="2515"/>
                    <a:pt x="12135" y="2515"/>
                  </a:cubicBezTo>
                  <a:cubicBezTo>
                    <a:pt x="11243" y="3354"/>
                    <a:pt x="10041" y="3825"/>
                    <a:pt x="8719" y="3825"/>
                  </a:cubicBezTo>
                  <a:cubicBezTo>
                    <a:pt x="7342" y="3825"/>
                    <a:pt x="6096" y="3310"/>
                    <a:pt x="5193" y="2409"/>
                  </a:cubicBezTo>
                  <a:cubicBezTo>
                    <a:pt x="5193" y="2409"/>
                    <a:pt x="3276" y="608"/>
                    <a:pt x="3259" y="592"/>
                  </a:cubicBezTo>
                  <a:cubicBezTo>
                    <a:pt x="2891" y="249"/>
                    <a:pt x="2385" y="12"/>
                    <a:pt x="1802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7122"/>
                    <a:pt x="0" y="7122"/>
                    <a:pt x="0" y="7122"/>
                  </a:cubicBezTo>
                  <a:cubicBezTo>
                    <a:pt x="0" y="7801"/>
                    <a:pt x="550" y="8350"/>
                    <a:pt x="1228" y="8350"/>
                  </a:cubicBezTo>
                  <a:cubicBezTo>
                    <a:pt x="1703" y="8349"/>
                    <a:pt x="1703" y="8349"/>
                    <a:pt x="1703" y="8349"/>
                  </a:cubicBezTo>
                  <a:cubicBezTo>
                    <a:pt x="1837" y="8349"/>
                    <a:pt x="2085" y="8353"/>
                    <a:pt x="2192" y="8298"/>
                  </a:cubicBezTo>
                  <a:cubicBezTo>
                    <a:pt x="2272" y="8255"/>
                    <a:pt x="2272" y="8169"/>
                    <a:pt x="2272" y="8090"/>
                  </a:cubicBezTo>
                  <a:cubicBezTo>
                    <a:pt x="2272" y="5656"/>
                    <a:pt x="2272" y="5656"/>
                    <a:pt x="2272" y="5656"/>
                  </a:cubicBezTo>
                  <a:cubicBezTo>
                    <a:pt x="2272" y="5017"/>
                    <a:pt x="2794" y="4490"/>
                    <a:pt x="3423" y="4490"/>
                  </a:cubicBezTo>
                  <a:cubicBezTo>
                    <a:pt x="4594" y="4490"/>
                    <a:pt x="5434" y="5493"/>
                    <a:pt x="6193" y="6163"/>
                  </a:cubicBezTo>
                  <a:cubicBezTo>
                    <a:pt x="7123" y="6984"/>
                    <a:pt x="7839" y="7775"/>
                    <a:pt x="8719" y="7775"/>
                  </a:cubicBezTo>
                  <a:cubicBezTo>
                    <a:pt x="9600" y="7775"/>
                    <a:pt x="10316" y="6984"/>
                    <a:pt x="11245" y="6163"/>
                  </a:cubicBezTo>
                  <a:cubicBezTo>
                    <a:pt x="12004" y="5493"/>
                    <a:pt x="12844" y="4490"/>
                    <a:pt x="14015" y="4490"/>
                  </a:cubicBezTo>
                  <a:cubicBezTo>
                    <a:pt x="14641" y="4490"/>
                    <a:pt x="15161" y="5011"/>
                    <a:pt x="15167" y="5646"/>
                  </a:cubicBezTo>
                  <a:cubicBezTo>
                    <a:pt x="15167" y="5647"/>
                    <a:pt x="15167" y="5647"/>
                    <a:pt x="15167" y="5647"/>
                  </a:cubicBezTo>
                  <a:cubicBezTo>
                    <a:pt x="15167" y="6046"/>
                    <a:pt x="15167" y="7113"/>
                    <a:pt x="15167" y="7122"/>
                  </a:cubicBezTo>
                  <a:cubicBezTo>
                    <a:pt x="15167" y="7801"/>
                    <a:pt x="15716" y="8350"/>
                    <a:pt x="16395" y="8350"/>
                  </a:cubicBezTo>
                  <a:cubicBezTo>
                    <a:pt x="16395" y="8350"/>
                    <a:pt x="16905" y="8349"/>
                    <a:pt x="16925" y="8349"/>
                  </a:cubicBezTo>
                  <a:cubicBezTo>
                    <a:pt x="17064" y="8349"/>
                    <a:pt x="17265" y="8346"/>
                    <a:pt x="17359" y="8298"/>
                  </a:cubicBezTo>
                  <a:cubicBezTo>
                    <a:pt x="17439" y="8255"/>
                    <a:pt x="17439" y="8169"/>
                    <a:pt x="17439" y="8090"/>
                  </a:cubicBezTo>
                  <a:cubicBezTo>
                    <a:pt x="17439" y="7434"/>
                    <a:pt x="17439" y="1285"/>
                    <a:pt x="17439" y="12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" name="Freeform 6"/>
            <p:cNvSpPr>
              <a:spLocks noEditPoints="1"/>
            </p:cNvSpPr>
            <p:nvPr userDrawn="1"/>
          </p:nvSpPr>
          <p:spPr bwMode="gray">
            <a:xfrm>
              <a:off x="1029112" y="7173520"/>
              <a:ext cx="1239208" cy="294745"/>
            </a:xfrm>
            <a:custGeom>
              <a:avLst/>
              <a:gdLst>
                <a:gd name="T0" fmla="*/ 8002 w 35641"/>
                <a:gd name="T1" fmla="*/ 6527 h 8475"/>
                <a:gd name="T2" fmla="*/ 3677 w 35641"/>
                <a:gd name="T3" fmla="*/ 5962 h 8475"/>
                <a:gd name="T4" fmla="*/ 2195 w 35641"/>
                <a:gd name="T5" fmla="*/ 3534 h 8475"/>
                <a:gd name="T6" fmla="*/ 2766 w 35641"/>
                <a:gd name="T7" fmla="*/ 2364 h 8475"/>
                <a:gd name="T8" fmla="*/ 2911 w 35641"/>
                <a:gd name="T9" fmla="*/ 2288 h 8475"/>
                <a:gd name="T10" fmla="*/ 3650 w 35641"/>
                <a:gd name="T11" fmla="*/ 2146 h 8475"/>
                <a:gd name="T12" fmla="*/ 5948 w 35641"/>
                <a:gd name="T13" fmla="*/ 3451 h 8475"/>
                <a:gd name="T14" fmla="*/ 5802 w 35641"/>
                <a:gd name="T15" fmla="*/ 3480 h 8475"/>
                <a:gd name="T16" fmla="*/ 3450 w 35641"/>
                <a:gd name="T17" fmla="*/ 3481 h 8475"/>
                <a:gd name="T18" fmla="*/ 4944 w 35641"/>
                <a:gd name="T19" fmla="*/ 5272 h 8475"/>
                <a:gd name="T20" fmla="*/ 7290 w 35641"/>
                <a:gd name="T21" fmla="*/ 5272 h 8475"/>
                <a:gd name="T22" fmla="*/ 7961 w 35641"/>
                <a:gd name="T23" fmla="*/ 2790 h 8475"/>
                <a:gd name="T24" fmla="*/ 3629 w 35641"/>
                <a:gd name="T25" fmla="*/ 0 h 8475"/>
                <a:gd name="T26" fmla="*/ 0 w 35641"/>
                <a:gd name="T27" fmla="*/ 3616 h 8475"/>
                <a:gd name="T28" fmla="*/ 2875 w 35641"/>
                <a:gd name="T29" fmla="*/ 7966 h 8475"/>
                <a:gd name="T30" fmla="*/ 8342 w 35641"/>
                <a:gd name="T31" fmla="*/ 8146 h 8475"/>
                <a:gd name="T32" fmla="*/ 18183 w 35641"/>
                <a:gd name="T33" fmla="*/ 7537 h 8475"/>
                <a:gd name="T34" fmla="*/ 15820 w 35641"/>
                <a:gd name="T35" fmla="*/ 5792 h 8475"/>
                <a:gd name="T36" fmla="*/ 17009 w 35641"/>
                <a:gd name="T37" fmla="*/ 2216 h 8475"/>
                <a:gd name="T38" fmla="*/ 12645 w 35641"/>
                <a:gd name="T39" fmla="*/ 0 h 8475"/>
                <a:gd name="T40" fmla="*/ 9100 w 35641"/>
                <a:gd name="T41" fmla="*/ 5836 h 8475"/>
                <a:gd name="T42" fmla="*/ 9100 w 35641"/>
                <a:gd name="T43" fmla="*/ 8082 h 8475"/>
                <a:gd name="T44" fmla="*/ 10232 w 35641"/>
                <a:gd name="T45" fmla="*/ 8273 h 8475"/>
                <a:gd name="T46" fmla="*/ 11344 w 35641"/>
                <a:gd name="T47" fmla="*/ 6101 h 8475"/>
                <a:gd name="T48" fmla="*/ 11379 w 35641"/>
                <a:gd name="T49" fmla="*/ 2676 h 8475"/>
                <a:gd name="T50" fmla="*/ 11436 w 35641"/>
                <a:gd name="T51" fmla="*/ 2533 h 8475"/>
                <a:gd name="T52" fmla="*/ 15015 w 35641"/>
                <a:gd name="T53" fmla="*/ 3676 h 8475"/>
                <a:gd name="T54" fmla="*/ 12983 w 35641"/>
                <a:gd name="T55" fmla="*/ 4188 h 8475"/>
                <a:gd name="T56" fmla="*/ 12245 w 35641"/>
                <a:gd name="T57" fmla="*/ 4238 h 8475"/>
                <a:gd name="T58" fmla="*/ 12244 w 35641"/>
                <a:gd name="T59" fmla="*/ 5128 h 8475"/>
                <a:gd name="T60" fmla="*/ 15206 w 35641"/>
                <a:gd name="T61" fmla="*/ 7967 h 8475"/>
                <a:gd name="T62" fmla="*/ 17991 w 35641"/>
                <a:gd name="T63" fmla="*/ 8345 h 8475"/>
                <a:gd name="T64" fmla="*/ 26540 w 35641"/>
                <a:gd name="T65" fmla="*/ 5085 h 8475"/>
                <a:gd name="T66" fmla="*/ 24192 w 35641"/>
                <a:gd name="T67" fmla="*/ 5460 h 8475"/>
                <a:gd name="T68" fmla="*/ 22103 w 35641"/>
                <a:gd name="T69" fmla="*/ 6071 h 8475"/>
                <a:gd name="T70" fmla="*/ 20467 w 35641"/>
                <a:gd name="T71" fmla="*/ 3537 h 8475"/>
                <a:gd name="T72" fmla="*/ 23058 w 35641"/>
                <a:gd name="T73" fmla="*/ 2625 h 8475"/>
                <a:gd name="T74" fmla="*/ 25083 w 35641"/>
                <a:gd name="T75" fmla="*/ 1646 h 8475"/>
                <a:gd name="T76" fmla="*/ 23512 w 35641"/>
                <a:gd name="T77" fmla="*/ 359 h 8475"/>
                <a:gd name="T78" fmla="*/ 18200 w 35641"/>
                <a:gd name="T79" fmla="*/ 229 h 8475"/>
                <a:gd name="T80" fmla="*/ 19665 w 35641"/>
                <a:gd name="T81" fmla="*/ 7009 h 8475"/>
                <a:gd name="T82" fmla="*/ 24370 w 35641"/>
                <a:gd name="T83" fmla="*/ 8222 h 8475"/>
                <a:gd name="T84" fmla="*/ 35641 w 35641"/>
                <a:gd name="T85" fmla="*/ 8152 h 8475"/>
                <a:gd name="T86" fmla="*/ 34704 w 35641"/>
                <a:gd name="T87" fmla="*/ 5892 h 8475"/>
                <a:gd name="T88" fmla="*/ 33145 w 35641"/>
                <a:gd name="T89" fmla="*/ 3887 h 8475"/>
                <a:gd name="T90" fmla="*/ 35637 w 35641"/>
                <a:gd name="T91" fmla="*/ 784 h 8475"/>
                <a:gd name="T92" fmla="*/ 35639 w 35641"/>
                <a:gd name="T93" fmla="*/ 753 h 8475"/>
                <a:gd name="T94" fmla="*/ 34865 w 35641"/>
                <a:gd name="T95" fmla="*/ 0 h 8475"/>
                <a:gd name="T96" fmla="*/ 31470 w 35641"/>
                <a:gd name="T97" fmla="*/ 2323 h 8475"/>
                <a:gd name="T98" fmla="*/ 29572 w 35641"/>
                <a:gd name="T99" fmla="*/ 1229 h 8475"/>
                <a:gd name="T100" fmla="*/ 27379 w 35641"/>
                <a:gd name="T101" fmla="*/ 53 h 8475"/>
                <a:gd name="T102" fmla="*/ 27489 w 35641"/>
                <a:gd name="T103" fmla="*/ 8342 h 8475"/>
                <a:gd name="T104" fmla="*/ 27910 w 35641"/>
                <a:gd name="T105" fmla="*/ 8345 h 8475"/>
                <a:gd name="T106" fmla="*/ 30620 w 35641"/>
                <a:gd name="T107" fmla="*/ 6875 h 8475"/>
                <a:gd name="T108" fmla="*/ 31733 w 35641"/>
                <a:gd name="T109" fmla="*/ 7123 h 8475"/>
                <a:gd name="T110" fmla="*/ 35451 w 35641"/>
                <a:gd name="T111" fmla="*/ 8345 h 8475"/>
                <a:gd name="T112" fmla="*/ 35641 w 35641"/>
                <a:gd name="T113" fmla="*/ 8152 h 8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641" h="8475">
                  <a:moveTo>
                    <a:pt x="8342" y="8146"/>
                  </a:moveTo>
                  <a:cubicBezTo>
                    <a:pt x="8342" y="7475"/>
                    <a:pt x="8342" y="7475"/>
                    <a:pt x="8342" y="7475"/>
                  </a:cubicBezTo>
                  <a:cubicBezTo>
                    <a:pt x="8342" y="7072"/>
                    <a:pt x="8228" y="6756"/>
                    <a:pt x="8002" y="6527"/>
                  </a:cubicBezTo>
                  <a:cubicBezTo>
                    <a:pt x="7775" y="6297"/>
                    <a:pt x="7462" y="6183"/>
                    <a:pt x="7062" y="6183"/>
                  </a:cubicBezTo>
                  <a:cubicBezTo>
                    <a:pt x="4641" y="6183"/>
                    <a:pt x="4641" y="6183"/>
                    <a:pt x="4641" y="6183"/>
                  </a:cubicBezTo>
                  <a:cubicBezTo>
                    <a:pt x="4295" y="6183"/>
                    <a:pt x="3982" y="6092"/>
                    <a:pt x="3677" y="5962"/>
                  </a:cubicBezTo>
                  <a:cubicBezTo>
                    <a:pt x="3417" y="5852"/>
                    <a:pt x="3019" y="5505"/>
                    <a:pt x="2900" y="5373"/>
                  </a:cubicBezTo>
                  <a:cubicBezTo>
                    <a:pt x="2679" y="5129"/>
                    <a:pt x="2505" y="4845"/>
                    <a:pt x="2381" y="4523"/>
                  </a:cubicBezTo>
                  <a:cubicBezTo>
                    <a:pt x="2257" y="4202"/>
                    <a:pt x="2195" y="3872"/>
                    <a:pt x="2195" y="3534"/>
                  </a:cubicBezTo>
                  <a:cubicBezTo>
                    <a:pt x="2195" y="3098"/>
                    <a:pt x="2319" y="2760"/>
                    <a:pt x="2568" y="2519"/>
                  </a:cubicBezTo>
                  <a:cubicBezTo>
                    <a:pt x="2606" y="2482"/>
                    <a:pt x="2648" y="2448"/>
                    <a:pt x="2691" y="2417"/>
                  </a:cubicBezTo>
                  <a:cubicBezTo>
                    <a:pt x="2714" y="2399"/>
                    <a:pt x="2739" y="2381"/>
                    <a:pt x="2766" y="2364"/>
                  </a:cubicBezTo>
                  <a:cubicBezTo>
                    <a:pt x="2771" y="2361"/>
                    <a:pt x="2775" y="2359"/>
                    <a:pt x="2780" y="2356"/>
                  </a:cubicBezTo>
                  <a:cubicBezTo>
                    <a:pt x="2804" y="2342"/>
                    <a:pt x="2830" y="2328"/>
                    <a:pt x="2857" y="2314"/>
                  </a:cubicBezTo>
                  <a:cubicBezTo>
                    <a:pt x="2874" y="2305"/>
                    <a:pt x="2892" y="2296"/>
                    <a:pt x="2911" y="2288"/>
                  </a:cubicBezTo>
                  <a:cubicBezTo>
                    <a:pt x="2915" y="2286"/>
                    <a:pt x="2920" y="2284"/>
                    <a:pt x="2924" y="2282"/>
                  </a:cubicBezTo>
                  <a:cubicBezTo>
                    <a:pt x="3004" y="2247"/>
                    <a:pt x="3088" y="2220"/>
                    <a:pt x="3177" y="2200"/>
                  </a:cubicBezTo>
                  <a:cubicBezTo>
                    <a:pt x="3322" y="2166"/>
                    <a:pt x="3481" y="2146"/>
                    <a:pt x="3650" y="2146"/>
                  </a:cubicBezTo>
                  <a:cubicBezTo>
                    <a:pt x="3817" y="2146"/>
                    <a:pt x="3977" y="2166"/>
                    <a:pt x="4121" y="2200"/>
                  </a:cubicBezTo>
                  <a:cubicBezTo>
                    <a:pt x="4393" y="2254"/>
                    <a:pt x="4661" y="2362"/>
                    <a:pt x="4923" y="2528"/>
                  </a:cubicBezTo>
                  <a:cubicBezTo>
                    <a:pt x="5301" y="2767"/>
                    <a:pt x="5679" y="3102"/>
                    <a:pt x="5948" y="3451"/>
                  </a:cubicBezTo>
                  <a:cubicBezTo>
                    <a:pt x="5969" y="3480"/>
                    <a:pt x="5969" y="3480"/>
                    <a:pt x="5969" y="3480"/>
                  </a:cubicBezTo>
                  <a:cubicBezTo>
                    <a:pt x="5874" y="3480"/>
                    <a:pt x="5874" y="3480"/>
                    <a:pt x="5874" y="3480"/>
                  </a:cubicBezTo>
                  <a:cubicBezTo>
                    <a:pt x="5802" y="3480"/>
                    <a:pt x="5802" y="3480"/>
                    <a:pt x="5802" y="3480"/>
                  </a:cubicBezTo>
                  <a:cubicBezTo>
                    <a:pt x="3617" y="3480"/>
                    <a:pt x="3617" y="3480"/>
                    <a:pt x="3617" y="3480"/>
                  </a:cubicBezTo>
                  <a:cubicBezTo>
                    <a:pt x="3611" y="3480"/>
                    <a:pt x="3607" y="3481"/>
                    <a:pt x="3602" y="3481"/>
                  </a:cubicBezTo>
                  <a:cubicBezTo>
                    <a:pt x="3450" y="3481"/>
                    <a:pt x="3450" y="3481"/>
                    <a:pt x="3450" y="3481"/>
                  </a:cubicBezTo>
                  <a:cubicBezTo>
                    <a:pt x="3298" y="3481"/>
                    <a:pt x="3223" y="3546"/>
                    <a:pt x="3223" y="3678"/>
                  </a:cubicBezTo>
                  <a:cubicBezTo>
                    <a:pt x="3223" y="3938"/>
                    <a:pt x="3262" y="4107"/>
                    <a:pt x="3365" y="4319"/>
                  </a:cubicBezTo>
                  <a:cubicBezTo>
                    <a:pt x="3467" y="4531"/>
                    <a:pt x="3953" y="5272"/>
                    <a:pt x="4944" y="5272"/>
                  </a:cubicBezTo>
                  <a:cubicBezTo>
                    <a:pt x="5092" y="5272"/>
                    <a:pt x="5092" y="5272"/>
                    <a:pt x="5092" y="5272"/>
                  </a:cubicBezTo>
                  <a:cubicBezTo>
                    <a:pt x="5099" y="5272"/>
                    <a:pt x="5106" y="5272"/>
                    <a:pt x="5114" y="5272"/>
                  </a:cubicBezTo>
                  <a:cubicBezTo>
                    <a:pt x="7290" y="5272"/>
                    <a:pt x="7290" y="5272"/>
                    <a:pt x="7290" y="5272"/>
                  </a:cubicBezTo>
                  <a:cubicBezTo>
                    <a:pt x="7700" y="5272"/>
                    <a:pt x="7984" y="5164"/>
                    <a:pt x="8140" y="4945"/>
                  </a:cubicBezTo>
                  <a:cubicBezTo>
                    <a:pt x="8297" y="4727"/>
                    <a:pt x="8342" y="4540"/>
                    <a:pt x="8342" y="4245"/>
                  </a:cubicBezTo>
                  <a:cubicBezTo>
                    <a:pt x="8342" y="3766"/>
                    <a:pt x="8215" y="3296"/>
                    <a:pt x="7961" y="2790"/>
                  </a:cubicBezTo>
                  <a:cubicBezTo>
                    <a:pt x="7708" y="2282"/>
                    <a:pt x="7364" y="1822"/>
                    <a:pt x="6933" y="1407"/>
                  </a:cubicBezTo>
                  <a:cubicBezTo>
                    <a:pt x="6501" y="993"/>
                    <a:pt x="5999" y="655"/>
                    <a:pt x="5426" y="394"/>
                  </a:cubicBezTo>
                  <a:cubicBezTo>
                    <a:pt x="4854" y="132"/>
                    <a:pt x="4255" y="0"/>
                    <a:pt x="3629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65" y="0"/>
                    <a:pt x="0" y="77"/>
                    <a:pt x="0" y="230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4259"/>
                    <a:pt x="124" y="4867"/>
                    <a:pt x="373" y="5439"/>
                  </a:cubicBezTo>
                  <a:cubicBezTo>
                    <a:pt x="621" y="6012"/>
                    <a:pt x="959" y="6513"/>
                    <a:pt x="1385" y="6944"/>
                  </a:cubicBezTo>
                  <a:cubicBezTo>
                    <a:pt x="1812" y="7375"/>
                    <a:pt x="2308" y="7715"/>
                    <a:pt x="2875" y="7966"/>
                  </a:cubicBezTo>
                  <a:cubicBezTo>
                    <a:pt x="3443" y="8217"/>
                    <a:pt x="4050" y="8342"/>
                    <a:pt x="4698" y="8342"/>
                  </a:cubicBezTo>
                  <a:cubicBezTo>
                    <a:pt x="8115" y="8342"/>
                    <a:pt x="8115" y="8342"/>
                    <a:pt x="8115" y="8342"/>
                  </a:cubicBezTo>
                  <a:cubicBezTo>
                    <a:pt x="8266" y="8342"/>
                    <a:pt x="8342" y="8276"/>
                    <a:pt x="8342" y="8146"/>
                  </a:cubicBezTo>
                  <a:moveTo>
                    <a:pt x="18183" y="8116"/>
                  </a:moveTo>
                  <a:cubicBezTo>
                    <a:pt x="18183" y="8095"/>
                    <a:pt x="18183" y="8095"/>
                    <a:pt x="18183" y="8095"/>
                  </a:cubicBezTo>
                  <a:cubicBezTo>
                    <a:pt x="18183" y="7537"/>
                    <a:pt x="18183" y="7537"/>
                    <a:pt x="18183" y="7537"/>
                  </a:cubicBezTo>
                  <a:cubicBezTo>
                    <a:pt x="18183" y="7446"/>
                    <a:pt x="18114" y="7355"/>
                    <a:pt x="18053" y="7331"/>
                  </a:cubicBezTo>
                  <a:cubicBezTo>
                    <a:pt x="18051" y="7330"/>
                    <a:pt x="17612" y="7209"/>
                    <a:pt x="16745" y="6522"/>
                  </a:cubicBezTo>
                  <a:cubicBezTo>
                    <a:pt x="16295" y="6166"/>
                    <a:pt x="15962" y="5905"/>
                    <a:pt x="15820" y="5792"/>
                  </a:cubicBezTo>
                  <a:cubicBezTo>
                    <a:pt x="15980" y="5689"/>
                    <a:pt x="16507" y="5479"/>
                    <a:pt x="16985" y="4932"/>
                  </a:cubicBezTo>
                  <a:cubicBezTo>
                    <a:pt x="17281" y="4592"/>
                    <a:pt x="17442" y="4166"/>
                    <a:pt x="17442" y="3632"/>
                  </a:cubicBezTo>
                  <a:cubicBezTo>
                    <a:pt x="17442" y="3130"/>
                    <a:pt x="17297" y="2658"/>
                    <a:pt x="17009" y="2216"/>
                  </a:cubicBezTo>
                  <a:cubicBezTo>
                    <a:pt x="16720" y="1775"/>
                    <a:pt x="16345" y="1390"/>
                    <a:pt x="15885" y="1063"/>
                  </a:cubicBezTo>
                  <a:cubicBezTo>
                    <a:pt x="15426" y="736"/>
                    <a:pt x="14909" y="478"/>
                    <a:pt x="14338" y="287"/>
                  </a:cubicBezTo>
                  <a:cubicBezTo>
                    <a:pt x="13765" y="96"/>
                    <a:pt x="13201" y="0"/>
                    <a:pt x="12645" y="0"/>
                  </a:cubicBezTo>
                  <a:cubicBezTo>
                    <a:pt x="9292" y="0"/>
                    <a:pt x="9292" y="0"/>
                    <a:pt x="9292" y="0"/>
                  </a:cubicBezTo>
                  <a:cubicBezTo>
                    <a:pt x="9164" y="0"/>
                    <a:pt x="9100" y="77"/>
                    <a:pt x="9100" y="229"/>
                  </a:cubicBezTo>
                  <a:cubicBezTo>
                    <a:pt x="9100" y="5836"/>
                    <a:pt x="9100" y="5836"/>
                    <a:pt x="9100" y="5836"/>
                  </a:cubicBezTo>
                  <a:cubicBezTo>
                    <a:pt x="9100" y="7089"/>
                    <a:pt x="9100" y="7089"/>
                    <a:pt x="9100" y="7089"/>
                  </a:cubicBezTo>
                  <a:cubicBezTo>
                    <a:pt x="9100" y="7522"/>
                    <a:pt x="9100" y="7522"/>
                    <a:pt x="9100" y="7522"/>
                  </a:cubicBezTo>
                  <a:cubicBezTo>
                    <a:pt x="9100" y="8082"/>
                    <a:pt x="9100" y="8082"/>
                    <a:pt x="9100" y="8082"/>
                  </a:cubicBezTo>
                  <a:cubicBezTo>
                    <a:pt x="9100" y="8162"/>
                    <a:pt x="9100" y="8247"/>
                    <a:pt x="9179" y="8290"/>
                  </a:cubicBezTo>
                  <a:cubicBezTo>
                    <a:pt x="9285" y="8345"/>
                    <a:pt x="9529" y="8342"/>
                    <a:pt x="9662" y="8342"/>
                  </a:cubicBezTo>
                  <a:cubicBezTo>
                    <a:pt x="9853" y="8342"/>
                    <a:pt x="10047" y="8331"/>
                    <a:pt x="10232" y="8273"/>
                  </a:cubicBezTo>
                  <a:cubicBezTo>
                    <a:pt x="10520" y="8179"/>
                    <a:pt x="10766" y="7980"/>
                    <a:pt x="10948" y="7737"/>
                  </a:cubicBezTo>
                  <a:cubicBezTo>
                    <a:pt x="11267" y="7317"/>
                    <a:pt x="11346" y="6841"/>
                    <a:pt x="11346" y="6328"/>
                  </a:cubicBezTo>
                  <a:cubicBezTo>
                    <a:pt x="11346" y="6280"/>
                    <a:pt x="11345" y="6190"/>
                    <a:pt x="11344" y="6101"/>
                  </a:cubicBezTo>
                  <a:cubicBezTo>
                    <a:pt x="11344" y="6098"/>
                    <a:pt x="11346" y="6097"/>
                    <a:pt x="11346" y="6095"/>
                  </a:cubicBezTo>
                  <a:cubicBezTo>
                    <a:pt x="11346" y="2909"/>
                    <a:pt x="11346" y="2909"/>
                    <a:pt x="11346" y="2909"/>
                  </a:cubicBezTo>
                  <a:cubicBezTo>
                    <a:pt x="11346" y="2825"/>
                    <a:pt x="11358" y="2748"/>
                    <a:pt x="11379" y="2676"/>
                  </a:cubicBezTo>
                  <a:cubicBezTo>
                    <a:pt x="11380" y="2669"/>
                    <a:pt x="11383" y="2662"/>
                    <a:pt x="11385" y="2655"/>
                  </a:cubicBezTo>
                  <a:cubicBezTo>
                    <a:pt x="11390" y="2637"/>
                    <a:pt x="11397" y="2619"/>
                    <a:pt x="11404" y="2602"/>
                  </a:cubicBezTo>
                  <a:cubicBezTo>
                    <a:pt x="11413" y="2578"/>
                    <a:pt x="11424" y="2556"/>
                    <a:pt x="11436" y="2533"/>
                  </a:cubicBezTo>
                  <a:cubicBezTo>
                    <a:pt x="11436" y="2533"/>
                    <a:pt x="11436" y="2532"/>
                    <a:pt x="11436" y="2532"/>
                  </a:cubicBezTo>
                  <a:cubicBezTo>
                    <a:pt x="11693" y="2061"/>
                    <a:pt x="12570" y="1876"/>
                    <a:pt x="13515" y="2115"/>
                  </a:cubicBezTo>
                  <a:cubicBezTo>
                    <a:pt x="14775" y="2433"/>
                    <a:pt x="15147" y="3302"/>
                    <a:pt x="15015" y="3676"/>
                  </a:cubicBezTo>
                  <a:cubicBezTo>
                    <a:pt x="14871" y="4080"/>
                    <a:pt x="14417" y="4334"/>
                    <a:pt x="13848" y="4334"/>
                  </a:cubicBezTo>
                  <a:cubicBezTo>
                    <a:pt x="13577" y="4334"/>
                    <a:pt x="13299" y="4285"/>
                    <a:pt x="13012" y="4194"/>
                  </a:cubicBezTo>
                  <a:cubicBezTo>
                    <a:pt x="13003" y="4192"/>
                    <a:pt x="12993" y="4190"/>
                    <a:pt x="12983" y="4188"/>
                  </a:cubicBezTo>
                  <a:cubicBezTo>
                    <a:pt x="12820" y="4146"/>
                    <a:pt x="12666" y="4093"/>
                    <a:pt x="12520" y="4032"/>
                  </a:cubicBezTo>
                  <a:cubicBezTo>
                    <a:pt x="12472" y="4018"/>
                    <a:pt x="12427" y="4009"/>
                    <a:pt x="12389" y="4009"/>
                  </a:cubicBezTo>
                  <a:cubicBezTo>
                    <a:pt x="12292" y="4009"/>
                    <a:pt x="12245" y="4085"/>
                    <a:pt x="12245" y="4238"/>
                  </a:cubicBezTo>
                  <a:cubicBezTo>
                    <a:pt x="12245" y="4740"/>
                    <a:pt x="12245" y="4740"/>
                    <a:pt x="12245" y="4740"/>
                  </a:cubicBezTo>
                  <a:cubicBezTo>
                    <a:pt x="12245" y="5128"/>
                    <a:pt x="12245" y="5128"/>
                    <a:pt x="12245" y="5128"/>
                  </a:cubicBezTo>
                  <a:cubicBezTo>
                    <a:pt x="12244" y="5128"/>
                    <a:pt x="12244" y="5128"/>
                    <a:pt x="12244" y="5128"/>
                  </a:cubicBezTo>
                  <a:cubicBezTo>
                    <a:pt x="12244" y="5129"/>
                    <a:pt x="12245" y="5130"/>
                    <a:pt x="12245" y="5131"/>
                  </a:cubicBezTo>
                  <a:cubicBezTo>
                    <a:pt x="12245" y="5439"/>
                    <a:pt x="12367" y="5711"/>
                    <a:pt x="12552" y="5875"/>
                  </a:cubicBezTo>
                  <a:cubicBezTo>
                    <a:pt x="12560" y="5882"/>
                    <a:pt x="15206" y="7967"/>
                    <a:pt x="15206" y="7967"/>
                  </a:cubicBezTo>
                  <a:cubicBezTo>
                    <a:pt x="15308" y="8048"/>
                    <a:pt x="15308" y="8048"/>
                    <a:pt x="15308" y="8048"/>
                  </a:cubicBezTo>
                  <a:cubicBezTo>
                    <a:pt x="15575" y="8244"/>
                    <a:pt x="15864" y="8342"/>
                    <a:pt x="16174" y="8342"/>
                  </a:cubicBezTo>
                  <a:cubicBezTo>
                    <a:pt x="17991" y="8345"/>
                    <a:pt x="17991" y="8345"/>
                    <a:pt x="17991" y="8345"/>
                  </a:cubicBezTo>
                  <a:cubicBezTo>
                    <a:pt x="18120" y="8345"/>
                    <a:pt x="18183" y="8269"/>
                    <a:pt x="18183" y="8116"/>
                  </a:cubicBezTo>
                  <a:moveTo>
                    <a:pt x="26216" y="6446"/>
                  </a:moveTo>
                  <a:cubicBezTo>
                    <a:pt x="26399" y="6028"/>
                    <a:pt x="26507" y="5575"/>
                    <a:pt x="26540" y="5085"/>
                  </a:cubicBezTo>
                  <a:cubicBezTo>
                    <a:pt x="26551" y="4934"/>
                    <a:pt x="26491" y="4857"/>
                    <a:pt x="26362" y="4857"/>
                  </a:cubicBezTo>
                  <a:cubicBezTo>
                    <a:pt x="25098" y="4857"/>
                    <a:pt x="25098" y="4857"/>
                    <a:pt x="25098" y="4857"/>
                  </a:cubicBezTo>
                  <a:cubicBezTo>
                    <a:pt x="24634" y="4857"/>
                    <a:pt x="24332" y="5058"/>
                    <a:pt x="24192" y="5460"/>
                  </a:cubicBezTo>
                  <a:cubicBezTo>
                    <a:pt x="24106" y="5721"/>
                    <a:pt x="23962" y="5930"/>
                    <a:pt x="23763" y="6088"/>
                  </a:cubicBezTo>
                  <a:cubicBezTo>
                    <a:pt x="23562" y="6245"/>
                    <a:pt x="23307" y="6324"/>
                    <a:pt x="22994" y="6324"/>
                  </a:cubicBezTo>
                  <a:cubicBezTo>
                    <a:pt x="22702" y="6324"/>
                    <a:pt x="22405" y="6240"/>
                    <a:pt x="22103" y="6071"/>
                  </a:cubicBezTo>
                  <a:cubicBezTo>
                    <a:pt x="21800" y="5903"/>
                    <a:pt x="21528" y="5686"/>
                    <a:pt x="21285" y="5419"/>
                  </a:cubicBezTo>
                  <a:cubicBezTo>
                    <a:pt x="21042" y="5153"/>
                    <a:pt x="20845" y="4854"/>
                    <a:pt x="20694" y="4523"/>
                  </a:cubicBezTo>
                  <a:cubicBezTo>
                    <a:pt x="20543" y="4191"/>
                    <a:pt x="20467" y="3863"/>
                    <a:pt x="20467" y="3537"/>
                  </a:cubicBezTo>
                  <a:cubicBezTo>
                    <a:pt x="20467" y="3124"/>
                    <a:pt x="20591" y="2790"/>
                    <a:pt x="20839" y="2535"/>
                  </a:cubicBezTo>
                  <a:cubicBezTo>
                    <a:pt x="21088" y="2280"/>
                    <a:pt x="21401" y="2152"/>
                    <a:pt x="21779" y="2152"/>
                  </a:cubicBezTo>
                  <a:cubicBezTo>
                    <a:pt x="22210" y="2152"/>
                    <a:pt x="22637" y="2310"/>
                    <a:pt x="23058" y="2625"/>
                  </a:cubicBezTo>
                  <a:cubicBezTo>
                    <a:pt x="23231" y="2755"/>
                    <a:pt x="23414" y="2820"/>
                    <a:pt x="23609" y="2820"/>
                  </a:cubicBezTo>
                  <a:cubicBezTo>
                    <a:pt x="23803" y="2820"/>
                    <a:pt x="24008" y="2712"/>
                    <a:pt x="24224" y="2494"/>
                  </a:cubicBezTo>
                  <a:cubicBezTo>
                    <a:pt x="25083" y="1646"/>
                    <a:pt x="25083" y="1646"/>
                    <a:pt x="25083" y="1646"/>
                  </a:cubicBezTo>
                  <a:cubicBezTo>
                    <a:pt x="25136" y="1593"/>
                    <a:pt x="25155" y="1544"/>
                    <a:pt x="25139" y="1500"/>
                  </a:cubicBezTo>
                  <a:cubicBezTo>
                    <a:pt x="25123" y="1457"/>
                    <a:pt x="25088" y="1407"/>
                    <a:pt x="25034" y="1353"/>
                  </a:cubicBezTo>
                  <a:cubicBezTo>
                    <a:pt x="24570" y="929"/>
                    <a:pt x="24063" y="598"/>
                    <a:pt x="23512" y="359"/>
                  </a:cubicBezTo>
                  <a:cubicBezTo>
                    <a:pt x="22961" y="121"/>
                    <a:pt x="22383" y="0"/>
                    <a:pt x="21779" y="0"/>
                  </a:cubicBezTo>
                  <a:cubicBezTo>
                    <a:pt x="18394" y="0"/>
                    <a:pt x="18394" y="0"/>
                    <a:pt x="18394" y="0"/>
                  </a:cubicBezTo>
                  <a:cubicBezTo>
                    <a:pt x="18265" y="0"/>
                    <a:pt x="18200" y="77"/>
                    <a:pt x="18200" y="229"/>
                  </a:cubicBezTo>
                  <a:cubicBezTo>
                    <a:pt x="18200" y="3602"/>
                    <a:pt x="18200" y="3602"/>
                    <a:pt x="18200" y="3602"/>
                  </a:cubicBezTo>
                  <a:cubicBezTo>
                    <a:pt x="18200" y="4254"/>
                    <a:pt x="18332" y="4874"/>
                    <a:pt x="18597" y="5460"/>
                  </a:cubicBezTo>
                  <a:cubicBezTo>
                    <a:pt x="18861" y="6047"/>
                    <a:pt x="19217" y="6563"/>
                    <a:pt x="19665" y="7009"/>
                  </a:cubicBezTo>
                  <a:cubicBezTo>
                    <a:pt x="20114" y="7454"/>
                    <a:pt x="20626" y="7810"/>
                    <a:pt x="21204" y="8076"/>
                  </a:cubicBezTo>
                  <a:cubicBezTo>
                    <a:pt x="21781" y="8342"/>
                    <a:pt x="22378" y="8475"/>
                    <a:pt x="22994" y="8475"/>
                  </a:cubicBezTo>
                  <a:cubicBezTo>
                    <a:pt x="23490" y="8475"/>
                    <a:pt x="23949" y="8391"/>
                    <a:pt x="24370" y="8222"/>
                  </a:cubicBezTo>
                  <a:cubicBezTo>
                    <a:pt x="24791" y="8054"/>
                    <a:pt x="25158" y="7821"/>
                    <a:pt x="25471" y="7522"/>
                  </a:cubicBezTo>
                  <a:cubicBezTo>
                    <a:pt x="25784" y="7223"/>
                    <a:pt x="26033" y="6865"/>
                    <a:pt x="26216" y="6446"/>
                  </a:cubicBezTo>
                  <a:moveTo>
                    <a:pt x="35641" y="8152"/>
                  </a:moveTo>
                  <a:cubicBezTo>
                    <a:pt x="35641" y="7292"/>
                    <a:pt x="35641" y="7292"/>
                    <a:pt x="35641" y="7292"/>
                  </a:cubicBezTo>
                  <a:cubicBezTo>
                    <a:pt x="35641" y="7292"/>
                    <a:pt x="35641" y="7292"/>
                    <a:pt x="35641" y="7292"/>
                  </a:cubicBezTo>
                  <a:cubicBezTo>
                    <a:pt x="35640" y="6697"/>
                    <a:pt x="35288" y="6134"/>
                    <a:pt x="34704" y="5892"/>
                  </a:cubicBezTo>
                  <a:cubicBezTo>
                    <a:pt x="34198" y="5682"/>
                    <a:pt x="34198" y="5682"/>
                    <a:pt x="34198" y="5682"/>
                  </a:cubicBezTo>
                  <a:cubicBezTo>
                    <a:pt x="33773" y="5525"/>
                    <a:pt x="33307" y="5214"/>
                    <a:pt x="33069" y="4988"/>
                  </a:cubicBezTo>
                  <a:cubicBezTo>
                    <a:pt x="33069" y="4988"/>
                    <a:pt x="32601" y="4430"/>
                    <a:pt x="33145" y="3887"/>
                  </a:cubicBezTo>
                  <a:cubicBezTo>
                    <a:pt x="34209" y="2817"/>
                    <a:pt x="34209" y="2817"/>
                    <a:pt x="34209" y="2817"/>
                  </a:cubicBezTo>
                  <a:cubicBezTo>
                    <a:pt x="35220" y="1805"/>
                    <a:pt x="35220" y="1805"/>
                    <a:pt x="35220" y="1805"/>
                  </a:cubicBezTo>
                  <a:cubicBezTo>
                    <a:pt x="35493" y="1519"/>
                    <a:pt x="35631" y="1153"/>
                    <a:pt x="35637" y="784"/>
                  </a:cubicBezTo>
                  <a:cubicBezTo>
                    <a:pt x="35638" y="759"/>
                    <a:pt x="35638" y="759"/>
                    <a:pt x="35638" y="759"/>
                  </a:cubicBezTo>
                  <a:cubicBezTo>
                    <a:pt x="35639" y="759"/>
                    <a:pt x="35639" y="759"/>
                    <a:pt x="35639" y="759"/>
                  </a:cubicBezTo>
                  <a:cubicBezTo>
                    <a:pt x="35639" y="757"/>
                    <a:pt x="35639" y="755"/>
                    <a:pt x="35639" y="753"/>
                  </a:cubicBezTo>
                  <a:cubicBezTo>
                    <a:pt x="35633" y="524"/>
                    <a:pt x="35566" y="342"/>
                    <a:pt x="35435" y="209"/>
                  </a:cubicBezTo>
                  <a:cubicBezTo>
                    <a:pt x="35302" y="75"/>
                    <a:pt x="35120" y="7"/>
                    <a:pt x="34889" y="2"/>
                  </a:cubicBezTo>
                  <a:cubicBezTo>
                    <a:pt x="34881" y="2"/>
                    <a:pt x="34873" y="0"/>
                    <a:pt x="34865" y="0"/>
                  </a:cubicBezTo>
                  <a:cubicBezTo>
                    <a:pt x="34562" y="0"/>
                    <a:pt x="34562" y="0"/>
                    <a:pt x="34562" y="0"/>
                  </a:cubicBezTo>
                  <a:cubicBezTo>
                    <a:pt x="34016" y="13"/>
                    <a:pt x="33541" y="250"/>
                    <a:pt x="33196" y="592"/>
                  </a:cubicBezTo>
                  <a:cubicBezTo>
                    <a:pt x="33182" y="606"/>
                    <a:pt x="31828" y="1964"/>
                    <a:pt x="31470" y="2323"/>
                  </a:cubicBezTo>
                  <a:cubicBezTo>
                    <a:pt x="31488" y="2321"/>
                    <a:pt x="31488" y="2321"/>
                    <a:pt x="31488" y="2321"/>
                  </a:cubicBezTo>
                  <a:cubicBezTo>
                    <a:pt x="29574" y="4234"/>
                    <a:pt x="29574" y="4234"/>
                    <a:pt x="29574" y="4234"/>
                  </a:cubicBezTo>
                  <a:cubicBezTo>
                    <a:pt x="29574" y="4234"/>
                    <a:pt x="29572" y="1232"/>
                    <a:pt x="29572" y="1229"/>
                  </a:cubicBezTo>
                  <a:cubicBezTo>
                    <a:pt x="29572" y="550"/>
                    <a:pt x="29022" y="0"/>
                    <a:pt x="28344" y="0"/>
                  </a:cubicBezTo>
                  <a:cubicBezTo>
                    <a:pt x="28344" y="0"/>
                    <a:pt x="27833" y="1"/>
                    <a:pt x="27813" y="1"/>
                  </a:cubicBezTo>
                  <a:cubicBezTo>
                    <a:pt x="27675" y="1"/>
                    <a:pt x="27474" y="4"/>
                    <a:pt x="27379" y="53"/>
                  </a:cubicBezTo>
                  <a:cubicBezTo>
                    <a:pt x="27299" y="96"/>
                    <a:pt x="27300" y="181"/>
                    <a:pt x="27300" y="261"/>
                  </a:cubicBezTo>
                  <a:cubicBezTo>
                    <a:pt x="27300" y="8152"/>
                    <a:pt x="27300" y="8152"/>
                    <a:pt x="27300" y="8152"/>
                  </a:cubicBezTo>
                  <a:cubicBezTo>
                    <a:pt x="27300" y="8257"/>
                    <a:pt x="27384" y="8342"/>
                    <a:pt x="27489" y="8342"/>
                  </a:cubicBezTo>
                  <a:cubicBezTo>
                    <a:pt x="27491" y="8341"/>
                    <a:pt x="27491" y="8341"/>
                    <a:pt x="27491" y="8341"/>
                  </a:cubicBezTo>
                  <a:cubicBezTo>
                    <a:pt x="27489" y="8345"/>
                    <a:pt x="27489" y="8345"/>
                    <a:pt x="27489" y="8345"/>
                  </a:cubicBezTo>
                  <a:cubicBezTo>
                    <a:pt x="27910" y="8345"/>
                    <a:pt x="27910" y="8345"/>
                    <a:pt x="27910" y="8345"/>
                  </a:cubicBezTo>
                  <a:cubicBezTo>
                    <a:pt x="28456" y="8332"/>
                    <a:pt x="28931" y="8095"/>
                    <a:pt x="29275" y="7752"/>
                  </a:cubicBezTo>
                  <a:cubicBezTo>
                    <a:pt x="29281" y="7747"/>
                    <a:pt x="29518" y="7510"/>
                    <a:pt x="29817" y="7209"/>
                  </a:cubicBezTo>
                  <a:cubicBezTo>
                    <a:pt x="30023" y="7004"/>
                    <a:pt x="30306" y="6876"/>
                    <a:pt x="30620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1018" y="6876"/>
                    <a:pt x="31395" y="6966"/>
                    <a:pt x="31733" y="7123"/>
                  </a:cubicBezTo>
                  <a:cubicBezTo>
                    <a:pt x="34067" y="8091"/>
                    <a:pt x="34067" y="8091"/>
                    <a:pt x="34067" y="8091"/>
                  </a:cubicBezTo>
                  <a:cubicBezTo>
                    <a:pt x="34067" y="8091"/>
                    <a:pt x="34633" y="8345"/>
                    <a:pt x="35108" y="8345"/>
                  </a:cubicBezTo>
                  <a:cubicBezTo>
                    <a:pt x="35451" y="8345"/>
                    <a:pt x="35451" y="8345"/>
                    <a:pt x="35451" y="8345"/>
                  </a:cubicBezTo>
                  <a:cubicBezTo>
                    <a:pt x="35450" y="8341"/>
                    <a:pt x="35450" y="8341"/>
                    <a:pt x="35450" y="8341"/>
                  </a:cubicBezTo>
                  <a:cubicBezTo>
                    <a:pt x="35451" y="8342"/>
                    <a:pt x="35451" y="8342"/>
                    <a:pt x="35451" y="8342"/>
                  </a:cubicBezTo>
                  <a:cubicBezTo>
                    <a:pt x="35556" y="8342"/>
                    <a:pt x="35641" y="8257"/>
                    <a:pt x="35641" y="81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pic>
        <p:nvPicPr>
          <p:cNvPr id="15" name="Grafik 14">
            <a:extLst>
              <a:ext uri="{FF2B5EF4-FFF2-40B4-BE49-F238E27FC236}">
                <a16:creationId xmlns="" xmlns:a16="http://schemas.microsoft.com/office/drawing/2014/main" id="{5A8DC1C2-5F75-41D7-8AFC-C5A142A5D1C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3" y="5342539"/>
            <a:ext cx="1895982" cy="125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032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DDBDB039-0CA7-4FA8-9C75-5FECB6CDEBEE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Text Placeholder 12">
            <a:extLst>
              <a:ext uri="{FF2B5EF4-FFF2-40B4-BE49-F238E27FC236}">
                <a16:creationId xmlns="" xmlns:a16="http://schemas.microsoft.com/office/drawing/2014/main" id="{9FB7EC5E-A7E9-431E-BC77-1A0B1DD183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463654" y="3597205"/>
            <a:ext cx="4212802" cy="5762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aseline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Name</a:t>
            </a:r>
            <a:br>
              <a:rPr lang="en-US" noProof="0" dirty="0"/>
            </a:br>
            <a:r>
              <a:rPr lang="en-US" noProof="0" dirty="0"/>
              <a:t>Place, Date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="" xmlns:a16="http://schemas.microsoft.com/office/drawing/2014/main" id="{840FBDE2-BCE2-427F-8571-D9E79F8793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4464061" y="2877197"/>
            <a:ext cx="4212391" cy="5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buNone/>
              <a:defRPr sz="1200" b="1" i="0" baseline="0">
                <a:solidFill>
                  <a:schemeClr val="accent1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2pPr>
            <a:lvl3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3pPr>
            <a:lvl4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5pPr>
            <a:lvl6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6pPr>
            <a:lvl7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7pPr>
            <a:lvl8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8pPr>
            <a:lvl9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Subtitle and other information of this presentation</a:t>
            </a:r>
            <a:endParaRPr lang="en-US" dirty="0"/>
          </a:p>
          <a:p>
            <a:pPr lvl="0"/>
            <a:endParaRPr lang="en-US" noProof="0" dirty="0"/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31729A71-422A-4929-A96B-1354F19913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4464061" y="1484784"/>
            <a:ext cx="4212391" cy="1249282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3000" b="0" cap="none" baseline="0">
                <a:solidFill>
                  <a:schemeClr val="accent1"/>
                </a:solidFill>
                <a:latin typeface="Merck" panose="04040805020F02020302" pitchFamily="8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</a:p>
        </p:txBody>
      </p:sp>
      <p:grpSp>
        <p:nvGrpSpPr>
          <p:cNvPr id="15" name="Logo Merck">
            <a:extLst>
              <a:ext uri="{FF2B5EF4-FFF2-40B4-BE49-F238E27FC236}">
                <a16:creationId xmlns="" xmlns:a16="http://schemas.microsoft.com/office/drawing/2014/main" id="{88F44305-C7C4-4DA1-A8CB-EF17D89CEF56}"/>
              </a:ext>
            </a:extLst>
          </p:cNvPr>
          <p:cNvGrpSpPr>
            <a:grpSpLocks noChangeAspect="1"/>
          </p:cNvGrpSpPr>
          <p:nvPr userDrawn="1"/>
        </p:nvGrpSpPr>
        <p:grpSpPr bwMode="gray">
          <a:xfrm>
            <a:off x="7152018" y="6170950"/>
            <a:ext cx="1686456" cy="354050"/>
            <a:chOff x="396364" y="7173520"/>
            <a:chExt cx="1871956" cy="294745"/>
          </a:xfrm>
          <a:solidFill>
            <a:schemeClr val="tx2"/>
          </a:solidFill>
        </p:grpSpPr>
        <p:sp>
          <p:nvSpPr>
            <p:cNvPr id="16" name="Freeform 5">
              <a:extLst>
                <a:ext uri="{FF2B5EF4-FFF2-40B4-BE49-F238E27FC236}">
                  <a16:creationId xmlns="" xmlns:a16="http://schemas.microsoft.com/office/drawing/2014/main" id="{FC399BD6-BD3D-440C-854C-C13F7F76E41E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396364" y="7173594"/>
              <a:ext cx="606328" cy="290506"/>
            </a:xfrm>
            <a:custGeom>
              <a:avLst/>
              <a:gdLst>
                <a:gd name="T0" fmla="*/ 17439 w 17439"/>
                <a:gd name="T1" fmla="*/ 1228 h 8353"/>
                <a:gd name="T2" fmla="*/ 16211 w 17439"/>
                <a:gd name="T3" fmla="*/ 0 h 8353"/>
                <a:gd name="T4" fmla="*/ 14912 w 17439"/>
                <a:gd name="T5" fmla="*/ 0 h 8353"/>
                <a:gd name="T6" fmla="*/ 14911 w 17439"/>
                <a:gd name="T7" fmla="*/ 0 h 8353"/>
                <a:gd name="T8" fmla="*/ 14911 w 17439"/>
                <a:gd name="T9" fmla="*/ 0 h 8353"/>
                <a:gd name="T10" fmla="*/ 14910 w 17439"/>
                <a:gd name="T11" fmla="*/ 0 h 8353"/>
                <a:gd name="T12" fmla="*/ 14742 w 17439"/>
                <a:gd name="T13" fmla="*/ 67 h 8353"/>
                <a:gd name="T14" fmla="*/ 14742 w 17439"/>
                <a:gd name="T15" fmla="*/ 65 h 8353"/>
                <a:gd name="T16" fmla="*/ 12136 w 17439"/>
                <a:gd name="T17" fmla="*/ 2515 h 8353"/>
                <a:gd name="T18" fmla="*/ 12135 w 17439"/>
                <a:gd name="T19" fmla="*/ 2515 h 8353"/>
                <a:gd name="T20" fmla="*/ 8719 w 17439"/>
                <a:gd name="T21" fmla="*/ 3825 h 8353"/>
                <a:gd name="T22" fmla="*/ 5193 w 17439"/>
                <a:gd name="T23" fmla="*/ 2409 h 8353"/>
                <a:gd name="T24" fmla="*/ 3259 w 17439"/>
                <a:gd name="T25" fmla="*/ 592 h 8353"/>
                <a:gd name="T26" fmla="*/ 1802 w 17439"/>
                <a:gd name="T27" fmla="*/ 0 h 8353"/>
                <a:gd name="T28" fmla="*/ 246 w 17439"/>
                <a:gd name="T29" fmla="*/ 0 h 8353"/>
                <a:gd name="T30" fmla="*/ 0 w 17439"/>
                <a:gd name="T31" fmla="*/ 245 h 8353"/>
                <a:gd name="T32" fmla="*/ 0 w 17439"/>
                <a:gd name="T33" fmla="*/ 7122 h 8353"/>
                <a:gd name="T34" fmla="*/ 1228 w 17439"/>
                <a:gd name="T35" fmla="*/ 8350 h 8353"/>
                <a:gd name="T36" fmla="*/ 1703 w 17439"/>
                <a:gd name="T37" fmla="*/ 8349 h 8353"/>
                <a:gd name="T38" fmla="*/ 2192 w 17439"/>
                <a:gd name="T39" fmla="*/ 8298 h 8353"/>
                <a:gd name="T40" fmla="*/ 2272 w 17439"/>
                <a:gd name="T41" fmla="*/ 8090 h 8353"/>
                <a:gd name="T42" fmla="*/ 2272 w 17439"/>
                <a:gd name="T43" fmla="*/ 5656 h 8353"/>
                <a:gd name="T44" fmla="*/ 3423 w 17439"/>
                <a:gd name="T45" fmla="*/ 4490 h 8353"/>
                <a:gd name="T46" fmla="*/ 6193 w 17439"/>
                <a:gd name="T47" fmla="*/ 6163 h 8353"/>
                <a:gd name="T48" fmla="*/ 8719 w 17439"/>
                <a:gd name="T49" fmla="*/ 7775 h 8353"/>
                <a:gd name="T50" fmla="*/ 11245 w 17439"/>
                <a:gd name="T51" fmla="*/ 6163 h 8353"/>
                <a:gd name="T52" fmla="*/ 14015 w 17439"/>
                <a:gd name="T53" fmla="*/ 4490 h 8353"/>
                <a:gd name="T54" fmla="*/ 15167 w 17439"/>
                <a:gd name="T55" fmla="*/ 5646 h 8353"/>
                <a:gd name="T56" fmla="*/ 15167 w 17439"/>
                <a:gd name="T57" fmla="*/ 5647 h 8353"/>
                <a:gd name="T58" fmla="*/ 15167 w 17439"/>
                <a:gd name="T59" fmla="*/ 7122 h 8353"/>
                <a:gd name="T60" fmla="*/ 16395 w 17439"/>
                <a:gd name="T61" fmla="*/ 8350 h 8353"/>
                <a:gd name="T62" fmla="*/ 16925 w 17439"/>
                <a:gd name="T63" fmla="*/ 8349 h 8353"/>
                <a:gd name="T64" fmla="*/ 17359 w 17439"/>
                <a:gd name="T65" fmla="*/ 8298 h 8353"/>
                <a:gd name="T66" fmla="*/ 17439 w 17439"/>
                <a:gd name="T67" fmla="*/ 8090 h 8353"/>
                <a:gd name="T68" fmla="*/ 17439 w 17439"/>
                <a:gd name="T69" fmla="*/ 1228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39" h="8353">
                  <a:moveTo>
                    <a:pt x="17439" y="1228"/>
                  </a:moveTo>
                  <a:cubicBezTo>
                    <a:pt x="17439" y="549"/>
                    <a:pt x="16889" y="0"/>
                    <a:pt x="16211" y="0"/>
                  </a:cubicBezTo>
                  <a:cubicBezTo>
                    <a:pt x="14912" y="0"/>
                    <a:pt x="14912" y="0"/>
                    <a:pt x="14912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0" y="0"/>
                    <a:pt x="14910" y="0"/>
                    <a:pt x="14910" y="0"/>
                  </a:cubicBezTo>
                  <a:cubicBezTo>
                    <a:pt x="14845" y="0"/>
                    <a:pt x="14786" y="25"/>
                    <a:pt x="14742" y="67"/>
                  </a:cubicBezTo>
                  <a:cubicBezTo>
                    <a:pt x="14742" y="65"/>
                    <a:pt x="14742" y="65"/>
                    <a:pt x="14742" y="65"/>
                  </a:cubicBezTo>
                  <a:cubicBezTo>
                    <a:pt x="12136" y="2515"/>
                    <a:pt x="12136" y="2515"/>
                    <a:pt x="12136" y="2515"/>
                  </a:cubicBezTo>
                  <a:cubicBezTo>
                    <a:pt x="12135" y="2515"/>
                    <a:pt x="12135" y="2515"/>
                    <a:pt x="12135" y="2515"/>
                  </a:cubicBezTo>
                  <a:cubicBezTo>
                    <a:pt x="11243" y="3354"/>
                    <a:pt x="10041" y="3825"/>
                    <a:pt x="8719" y="3825"/>
                  </a:cubicBezTo>
                  <a:cubicBezTo>
                    <a:pt x="7342" y="3825"/>
                    <a:pt x="6096" y="3310"/>
                    <a:pt x="5193" y="2409"/>
                  </a:cubicBezTo>
                  <a:cubicBezTo>
                    <a:pt x="5193" y="2409"/>
                    <a:pt x="3276" y="608"/>
                    <a:pt x="3259" y="592"/>
                  </a:cubicBezTo>
                  <a:cubicBezTo>
                    <a:pt x="2891" y="249"/>
                    <a:pt x="2385" y="12"/>
                    <a:pt x="1802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7122"/>
                    <a:pt x="0" y="7122"/>
                    <a:pt x="0" y="7122"/>
                  </a:cubicBezTo>
                  <a:cubicBezTo>
                    <a:pt x="0" y="7801"/>
                    <a:pt x="550" y="8350"/>
                    <a:pt x="1228" y="8350"/>
                  </a:cubicBezTo>
                  <a:cubicBezTo>
                    <a:pt x="1703" y="8349"/>
                    <a:pt x="1703" y="8349"/>
                    <a:pt x="1703" y="8349"/>
                  </a:cubicBezTo>
                  <a:cubicBezTo>
                    <a:pt x="1837" y="8349"/>
                    <a:pt x="2085" y="8353"/>
                    <a:pt x="2192" y="8298"/>
                  </a:cubicBezTo>
                  <a:cubicBezTo>
                    <a:pt x="2272" y="8255"/>
                    <a:pt x="2272" y="8169"/>
                    <a:pt x="2272" y="8090"/>
                  </a:cubicBezTo>
                  <a:cubicBezTo>
                    <a:pt x="2272" y="5656"/>
                    <a:pt x="2272" y="5656"/>
                    <a:pt x="2272" y="5656"/>
                  </a:cubicBezTo>
                  <a:cubicBezTo>
                    <a:pt x="2272" y="5017"/>
                    <a:pt x="2794" y="4490"/>
                    <a:pt x="3423" y="4490"/>
                  </a:cubicBezTo>
                  <a:cubicBezTo>
                    <a:pt x="4594" y="4490"/>
                    <a:pt x="5434" y="5493"/>
                    <a:pt x="6193" y="6163"/>
                  </a:cubicBezTo>
                  <a:cubicBezTo>
                    <a:pt x="7123" y="6984"/>
                    <a:pt x="7839" y="7775"/>
                    <a:pt x="8719" y="7775"/>
                  </a:cubicBezTo>
                  <a:cubicBezTo>
                    <a:pt x="9600" y="7775"/>
                    <a:pt x="10316" y="6984"/>
                    <a:pt x="11245" y="6163"/>
                  </a:cubicBezTo>
                  <a:cubicBezTo>
                    <a:pt x="12004" y="5493"/>
                    <a:pt x="12844" y="4490"/>
                    <a:pt x="14015" y="4490"/>
                  </a:cubicBezTo>
                  <a:cubicBezTo>
                    <a:pt x="14641" y="4490"/>
                    <a:pt x="15161" y="5011"/>
                    <a:pt x="15167" y="5646"/>
                  </a:cubicBezTo>
                  <a:cubicBezTo>
                    <a:pt x="15167" y="5647"/>
                    <a:pt x="15167" y="5647"/>
                    <a:pt x="15167" y="5647"/>
                  </a:cubicBezTo>
                  <a:cubicBezTo>
                    <a:pt x="15167" y="6046"/>
                    <a:pt x="15167" y="7113"/>
                    <a:pt x="15167" y="7122"/>
                  </a:cubicBezTo>
                  <a:cubicBezTo>
                    <a:pt x="15167" y="7801"/>
                    <a:pt x="15716" y="8350"/>
                    <a:pt x="16395" y="8350"/>
                  </a:cubicBezTo>
                  <a:cubicBezTo>
                    <a:pt x="16395" y="8350"/>
                    <a:pt x="16905" y="8349"/>
                    <a:pt x="16925" y="8349"/>
                  </a:cubicBezTo>
                  <a:cubicBezTo>
                    <a:pt x="17064" y="8349"/>
                    <a:pt x="17265" y="8346"/>
                    <a:pt x="17359" y="8298"/>
                  </a:cubicBezTo>
                  <a:cubicBezTo>
                    <a:pt x="17439" y="8255"/>
                    <a:pt x="17439" y="8169"/>
                    <a:pt x="17439" y="8090"/>
                  </a:cubicBezTo>
                  <a:cubicBezTo>
                    <a:pt x="17439" y="7434"/>
                    <a:pt x="17439" y="1285"/>
                    <a:pt x="17439" y="12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="" xmlns:a16="http://schemas.microsoft.com/office/drawing/2014/main" id="{F35CDA6D-3986-4E74-A2EE-692FE1A31AA8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1029112" y="7173520"/>
              <a:ext cx="1239208" cy="294745"/>
            </a:xfrm>
            <a:custGeom>
              <a:avLst/>
              <a:gdLst>
                <a:gd name="T0" fmla="*/ 8002 w 35641"/>
                <a:gd name="T1" fmla="*/ 6527 h 8475"/>
                <a:gd name="T2" fmla="*/ 3677 w 35641"/>
                <a:gd name="T3" fmla="*/ 5962 h 8475"/>
                <a:gd name="T4" fmla="*/ 2195 w 35641"/>
                <a:gd name="T5" fmla="*/ 3534 h 8475"/>
                <a:gd name="T6" fmla="*/ 2766 w 35641"/>
                <a:gd name="T7" fmla="*/ 2364 h 8475"/>
                <a:gd name="T8" fmla="*/ 2911 w 35641"/>
                <a:gd name="T9" fmla="*/ 2288 h 8475"/>
                <a:gd name="T10" fmla="*/ 3650 w 35641"/>
                <a:gd name="T11" fmla="*/ 2146 h 8475"/>
                <a:gd name="T12" fmla="*/ 5948 w 35641"/>
                <a:gd name="T13" fmla="*/ 3451 h 8475"/>
                <a:gd name="T14" fmla="*/ 5802 w 35641"/>
                <a:gd name="T15" fmla="*/ 3480 h 8475"/>
                <a:gd name="T16" fmla="*/ 3450 w 35641"/>
                <a:gd name="T17" fmla="*/ 3481 h 8475"/>
                <a:gd name="T18" fmla="*/ 4944 w 35641"/>
                <a:gd name="T19" fmla="*/ 5272 h 8475"/>
                <a:gd name="T20" fmla="*/ 7290 w 35641"/>
                <a:gd name="T21" fmla="*/ 5272 h 8475"/>
                <a:gd name="T22" fmla="*/ 7961 w 35641"/>
                <a:gd name="T23" fmla="*/ 2790 h 8475"/>
                <a:gd name="T24" fmla="*/ 3629 w 35641"/>
                <a:gd name="T25" fmla="*/ 0 h 8475"/>
                <a:gd name="T26" fmla="*/ 0 w 35641"/>
                <a:gd name="T27" fmla="*/ 3616 h 8475"/>
                <a:gd name="T28" fmla="*/ 2875 w 35641"/>
                <a:gd name="T29" fmla="*/ 7966 h 8475"/>
                <a:gd name="T30" fmla="*/ 8342 w 35641"/>
                <a:gd name="T31" fmla="*/ 8146 h 8475"/>
                <a:gd name="T32" fmla="*/ 18183 w 35641"/>
                <a:gd name="T33" fmla="*/ 7537 h 8475"/>
                <a:gd name="T34" fmla="*/ 15820 w 35641"/>
                <a:gd name="T35" fmla="*/ 5792 h 8475"/>
                <a:gd name="T36" fmla="*/ 17009 w 35641"/>
                <a:gd name="T37" fmla="*/ 2216 h 8475"/>
                <a:gd name="T38" fmla="*/ 12645 w 35641"/>
                <a:gd name="T39" fmla="*/ 0 h 8475"/>
                <a:gd name="T40" fmla="*/ 9100 w 35641"/>
                <a:gd name="T41" fmla="*/ 5836 h 8475"/>
                <a:gd name="T42" fmla="*/ 9100 w 35641"/>
                <a:gd name="T43" fmla="*/ 8082 h 8475"/>
                <a:gd name="T44" fmla="*/ 10232 w 35641"/>
                <a:gd name="T45" fmla="*/ 8273 h 8475"/>
                <a:gd name="T46" fmla="*/ 11344 w 35641"/>
                <a:gd name="T47" fmla="*/ 6101 h 8475"/>
                <a:gd name="T48" fmla="*/ 11379 w 35641"/>
                <a:gd name="T49" fmla="*/ 2676 h 8475"/>
                <a:gd name="T50" fmla="*/ 11436 w 35641"/>
                <a:gd name="T51" fmla="*/ 2533 h 8475"/>
                <a:gd name="T52" fmla="*/ 15015 w 35641"/>
                <a:gd name="T53" fmla="*/ 3676 h 8475"/>
                <a:gd name="T54" fmla="*/ 12983 w 35641"/>
                <a:gd name="T55" fmla="*/ 4188 h 8475"/>
                <a:gd name="T56" fmla="*/ 12245 w 35641"/>
                <a:gd name="T57" fmla="*/ 4238 h 8475"/>
                <a:gd name="T58" fmla="*/ 12244 w 35641"/>
                <a:gd name="T59" fmla="*/ 5128 h 8475"/>
                <a:gd name="T60" fmla="*/ 15206 w 35641"/>
                <a:gd name="T61" fmla="*/ 7967 h 8475"/>
                <a:gd name="T62" fmla="*/ 17991 w 35641"/>
                <a:gd name="T63" fmla="*/ 8345 h 8475"/>
                <a:gd name="T64" fmla="*/ 26540 w 35641"/>
                <a:gd name="T65" fmla="*/ 5085 h 8475"/>
                <a:gd name="T66" fmla="*/ 24192 w 35641"/>
                <a:gd name="T67" fmla="*/ 5460 h 8475"/>
                <a:gd name="T68" fmla="*/ 22103 w 35641"/>
                <a:gd name="T69" fmla="*/ 6071 h 8475"/>
                <a:gd name="T70" fmla="*/ 20467 w 35641"/>
                <a:gd name="T71" fmla="*/ 3537 h 8475"/>
                <a:gd name="T72" fmla="*/ 23058 w 35641"/>
                <a:gd name="T73" fmla="*/ 2625 h 8475"/>
                <a:gd name="T74" fmla="*/ 25083 w 35641"/>
                <a:gd name="T75" fmla="*/ 1646 h 8475"/>
                <a:gd name="T76" fmla="*/ 23512 w 35641"/>
                <a:gd name="T77" fmla="*/ 359 h 8475"/>
                <a:gd name="T78" fmla="*/ 18200 w 35641"/>
                <a:gd name="T79" fmla="*/ 229 h 8475"/>
                <a:gd name="T80" fmla="*/ 19665 w 35641"/>
                <a:gd name="T81" fmla="*/ 7009 h 8475"/>
                <a:gd name="T82" fmla="*/ 24370 w 35641"/>
                <a:gd name="T83" fmla="*/ 8222 h 8475"/>
                <a:gd name="T84" fmla="*/ 35641 w 35641"/>
                <a:gd name="T85" fmla="*/ 8152 h 8475"/>
                <a:gd name="T86" fmla="*/ 34704 w 35641"/>
                <a:gd name="T87" fmla="*/ 5892 h 8475"/>
                <a:gd name="T88" fmla="*/ 33145 w 35641"/>
                <a:gd name="T89" fmla="*/ 3887 h 8475"/>
                <a:gd name="T90" fmla="*/ 35637 w 35641"/>
                <a:gd name="T91" fmla="*/ 784 h 8475"/>
                <a:gd name="T92" fmla="*/ 35639 w 35641"/>
                <a:gd name="T93" fmla="*/ 753 h 8475"/>
                <a:gd name="T94" fmla="*/ 34865 w 35641"/>
                <a:gd name="T95" fmla="*/ 0 h 8475"/>
                <a:gd name="T96" fmla="*/ 31470 w 35641"/>
                <a:gd name="T97" fmla="*/ 2323 h 8475"/>
                <a:gd name="T98" fmla="*/ 29572 w 35641"/>
                <a:gd name="T99" fmla="*/ 1229 h 8475"/>
                <a:gd name="T100" fmla="*/ 27379 w 35641"/>
                <a:gd name="T101" fmla="*/ 53 h 8475"/>
                <a:gd name="T102" fmla="*/ 27489 w 35641"/>
                <a:gd name="T103" fmla="*/ 8342 h 8475"/>
                <a:gd name="T104" fmla="*/ 27910 w 35641"/>
                <a:gd name="T105" fmla="*/ 8345 h 8475"/>
                <a:gd name="T106" fmla="*/ 30620 w 35641"/>
                <a:gd name="T107" fmla="*/ 6875 h 8475"/>
                <a:gd name="T108" fmla="*/ 31733 w 35641"/>
                <a:gd name="T109" fmla="*/ 7123 h 8475"/>
                <a:gd name="T110" fmla="*/ 35451 w 35641"/>
                <a:gd name="T111" fmla="*/ 8345 h 8475"/>
                <a:gd name="T112" fmla="*/ 35641 w 35641"/>
                <a:gd name="T113" fmla="*/ 8152 h 8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641" h="8475">
                  <a:moveTo>
                    <a:pt x="8342" y="8146"/>
                  </a:moveTo>
                  <a:cubicBezTo>
                    <a:pt x="8342" y="7475"/>
                    <a:pt x="8342" y="7475"/>
                    <a:pt x="8342" y="7475"/>
                  </a:cubicBezTo>
                  <a:cubicBezTo>
                    <a:pt x="8342" y="7072"/>
                    <a:pt x="8228" y="6756"/>
                    <a:pt x="8002" y="6527"/>
                  </a:cubicBezTo>
                  <a:cubicBezTo>
                    <a:pt x="7775" y="6297"/>
                    <a:pt x="7462" y="6183"/>
                    <a:pt x="7062" y="6183"/>
                  </a:cubicBezTo>
                  <a:cubicBezTo>
                    <a:pt x="4641" y="6183"/>
                    <a:pt x="4641" y="6183"/>
                    <a:pt x="4641" y="6183"/>
                  </a:cubicBezTo>
                  <a:cubicBezTo>
                    <a:pt x="4295" y="6183"/>
                    <a:pt x="3982" y="6092"/>
                    <a:pt x="3677" y="5962"/>
                  </a:cubicBezTo>
                  <a:cubicBezTo>
                    <a:pt x="3417" y="5852"/>
                    <a:pt x="3019" y="5505"/>
                    <a:pt x="2900" y="5373"/>
                  </a:cubicBezTo>
                  <a:cubicBezTo>
                    <a:pt x="2679" y="5129"/>
                    <a:pt x="2505" y="4845"/>
                    <a:pt x="2381" y="4523"/>
                  </a:cubicBezTo>
                  <a:cubicBezTo>
                    <a:pt x="2257" y="4202"/>
                    <a:pt x="2195" y="3872"/>
                    <a:pt x="2195" y="3534"/>
                  </a:cubicBezTo>
                  <a:cubicBezTo>
                    <a:pt x="2195" y="3098"/>
                    <a:pt x="2319" y="2760"/>
                    <a:pt x="2568" y="2519"/>
                  </a:cubicBezTo>
                  <a:cubicBezTo>
                    <a:pt x="2606" y="2482"/>
                    <a:pt x="2648" y="2448"/>
                    <a:pt x="2691" y="2417"/>
                  </a:cubicBezTo>
                  <a:cubicBezTo>
                    <a:pt x="2714" y="2399"/>
                    <a:pt x="2739" y="2381"/>
                    <a:pt x="2766" y="2364"/>
                  </a:cubicBezTo>
                  <a:cubicBezTo>
                    <a:pt x="2771" y="2361"/>
                    <a:pt x="2775" y="2359"/>
                    <a:pt x="2780" y="2356"/>
                  </a:cubicBezTo>
                  <a:cubicBezTo>
                    <a:pt x="2804" y="2342"/>
                    <a:pt x="2830" y="2328"/>
                    <a:pt x="2857" y="2314"/>
                  </a:cubicBezTo>
                  <a:cubicBezTo>
                    <a:pt x="2874" y="2305"/>
                    <a:pt x="2892" y="2296"/>
                    <a:pt x="2911" y="2288"/>
                  </a:cubicBezTo>
                  <a:cubicBezTo>
                    <a:pt x="2915" y="2286"/>
                    <a:pt x="2920" y="2284"/>
                    <a:pt x="2924" y="2282"/>
                  </a:cubicBezTo>
                  <a:cubicBezTo>
                    <a:pt x="3004" y="2247"/>
                    <a:pt x="3088" y="2220"/>
                    <a:pt x="3177" y="2200"/>
                  </a:cubicBezTo>
                  <a:cubicBezTo>
                    <a:pt x="3322" y="2166"/>
                    <a:pt x="3481" y="2146"/>
                    <a:pt x="3650" y="2146"/>
                  </a:cubicBezTo>
                  <a:cubicBezTo>
                    <a:pt x="3817" y="2146"/>
                    <a:pt x="3977" y="2166"/>
                    <a:pt x="4121" y="2200"/>
                  </a:cubicBezTo>
                  <a:cubicBezTo>
                    <a:pt x="4393" y="2254"/>
                    <a:pt x="4661" y="2362"/>
                    <a:pt x="4923" y="2528"/>
                  </a:cubicBezTo>
                  <a:cubicBezTo>
                    <a:pt x="5301" y="2767"/>
                    <a:pt x="5679" y="3102"/>
                    <a:pt x="5948" y="3451"/>
                  </a:cubicBezTo>
                  <a:cubicBezTo>
                    <a:pt x="5969" y="3480"/>
                    <a:pt x="5969" y="3480"/>
                    <a:pt x="5969" y="3480"/>
                  </a:cubicBezTo>
                  <a:cubicBezTo>
                    <a:pt x="5874" y="3480"/>
                    <a:pt x="5874" y="3480"/>
                    <a:pt x="5874" y="3480"/>
                  </a:cubicBezTo>
                  <a:cubicBezTo>
                    <a:pt x="5802" y="3480"/>
                    <a:pt x="5802" y="3480"/>
                    <a:pt x="5802" y="3480"/>
                  </a:cubicBezTo>
                  <a:cubicBezTo>
                    <a:pt x="3617" y="3480"/>
                    <a:pt x="3617" y="3480"/>
                    <a:pt x="3617" y="3480"/>
                  </a:cubicBezTo>
                  <a:cubicBezTo>
                    <a:pt x="3611" y="3480"/>
                    <a:pt x="3607" y="3481"/>
                    <a:pt x="3602" y="3481"/>
                  </a:cubicBezTo>
                  <a:cubicBezTo>
                    <a:pt x="3450" y="3481"/>
                    <a:pt x="3450" y="3481"/>
                    <a:pt x="3450" y="3481"/>
                  </a:cubicBezTo>
                  <a:cubicBezTo>
                    <a:pt x="3298" y="3481"/>
                    <a:pt x="3223" y="3546"/>
                    <a:pt x="3223" y="3678"/>
                  </a:cubicBezTo>
                  <a:cubicBezTo>
                    <a:pt x="3223" y="3938"/>
                    <a:pt x="3262" y="4107"/>
                    <a:pt x="3365" y="4319"/>
                  </a:cubicBezTo>
                  <a:cubicBezTo>
                    <a:pt x="3467" y="4531"/>
                    <a:pt x="3953" y="5272"/>
                    <a:pt x="4944" y="5272"/>
                  </a:cubicBezTo>
                  <a:cubicBezTo>
                    <a:pt x="5092" y="5272"/>
                    <a:pt x="5092" y="5272"/>
                    <a:pt x="5092" y="5272"/>
                  </a:cubicBezTo>
                  <a:cubicBezTo>
                    <a:pt x="5099" y="5272"/>
                    <a:pt x="5106" y="5272"/>
                    <a:pt x="5114" y="5272"/>
                  </a:cubicBezTo>
                  <a:cubicBezTo>
                    <a:pt x="7290" y="5272"/>
                    <a:pt x="7290" y="5272"/>
                    <a:pt x="7290" y="5272"/>
                  </a:cubicBezTo>
                  <a:cubicBezTo>
                    <a:pt x="7700" y="5272"/>
                    <a:pt x="7984" y="5164"/>
                    <a:pt x="8140" y="4945"/>
                  </a:cubicBezTo>
                  <a:cubicBezTo>
                    <a:pt x="8297" y="4727"/>
                    <a:pt x="8342" y="4540"/>
                    <a:pt x="8342" y="4245"/>
                  </a:cubicBezTo>
                  <a:cubicBezTo>
                    <a:pt x="8342" y="3766"/>
                    <a:pt x="8215" y="3296"/>
                    <a:pt x="7961" y="2790"/>
                  </a:cubicBezTo>
                  <a:cubicBezTo>
                    <a:pt x="7708" y="2282"/>
                    <a:pt x="7364" y="1822"/>
                    <a:pt x="6933" y="1407"/>
                  </a:cubicBezTo>
                  <a:cubicBezTo>
                    <a:pt x="6501" y="993"/>
                    <a:pt x="5999" y="655"/>
                    <a:pt x="5426" y="394"/>
                  </a:cubicBezTo>
                  <a:cubicBezTo>
                    <a:pt x="4854" y="132"/>
                    <a:pt x="4255" y="0"/>
                    <a:pt x="3629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65" y="0"/>
                    <a:pt x="0" y="77"/>
                    <a:pt x="0" y="230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4259"/>
                    <a:pt x="124" y="4867"/>
                    <a:pt x="373" y="5439"/>
                  </a:cubicBezTo>
                  <a:cubicBezTo>
                    <a:pt x="621" y="6012"/>
                    <a:pt x="959" y="6513"/>
                    <a:pt x="1385" y="6944"/>
                  </a:cubicBezTo>
                  <a:cubicBezTo>
                    <a:pt x="1812" y="7375"/>
                    <a:pt x="2308" y="7715"/>
                    <a:pt x="2875" y="7966"/>
                  </a:cubicBezTo>
                  <a:cubicBezTo>
                    <a:pt x="3443" y="8217"/>
                    <a:pt x="4050" y="8342"/>
                    <a:pt x="4698" y="8342"/>
                  </a:cubicBezTo>
                  <a:cubicBezTo>
                    <a:pt x="8115" y="8342"/>
                    <a:pt x="8115" y="8342"/>
                    <a:pt x="8115" y="8342"/>
                  </a:cubicBezTo>
                  <a:cubicBezTo>
                    <a:pt x="8266" y="8342"/>
                    <a:pt x="8342" y="8276"/>
                    <a:pt x="8342" y="8146"/>
                  </a:cubicBezTo>
                  <a:moveTo>
                    <a:pt x="18183" y="8116"/>
                  </a:moveTo>
                  <a:cubicBezTo>
                    <a:pt x="18183" y="8095"/>
                    <a:pt x="18183" y="8095"/>
                    <a:pt x="18183" y="8095"/>
                  </a:cubicBezTo>
                  <a:cubicBezTo>
                    <a:pt x="18183" y="7537"/>
                    <a:pt x="18183" y="7537"/>
                    <a:pt x="18183" y="7537"/>
                  </a:cubicBezTo>
                  <a:cubicBezTo>
                    <a:pt x="18183" y="7446"/>
                    <a:pt x="18114" y="7355"/>
                    <a:pt x="18053" y="7331"/>
                  </a:cubicBezTo>
                  <a:cubicBezTo>
                    <a:pt x="18051" y="7330"/>
                    <a:pt x="17612" y="7209"/>
                    <a:pt x="16745" y="6522"/>
                  </a:cubicBezTo>
                  <a:cubicBezTo>
                    <a:pt x="16295" y="6166"/>
                    <a:pt x="15962" y="5905"/>
                    <a:pt x="15820" y="5792"/>
                  </a:cubicBezTo>
                  <a:cubicBezTo>
                    <a:pt x="15980" y="5689"/>
                    <a:pt x="16507" y="5479"/>
                    <a:pt x="16985" y="4932"/>
                  </a:cubicBezTo>
                  <a:cubicBezTo>
                    <a:pt x="17281" y="4592"/>
                    <a:pt x="17442" y="4166"/>
                    <a:pt x="17442" y="3632"/>
                  </a:cubicBezTo>
                  <a:cubicBezTo>
                    <a:pt x="17442" y="3130"/>
                    <a:pt x="17297" y="2658"/>
                    <a:pt x="17009" y="2216"/>
                  </a:cubicBezTo>
                  <a:cubicBezTo>
                    <a:pt x="16720" y="1775"/>
                    <a:pt x="16345" y="1390"/>
                    <a:pt x="15885" y="1063"/>
                  </a:cubicBezTo>
                  <a:cubicBezTo>
                    <a:pt x="15426" y="736"/>
                    <a:pt x="14909" y="478"/>
                    <a:pt x="14338" y="287"/>
                  </a:cubicBezTo>
                  <a:cubicBezTo>
                    <a:pt x="13765" y="96"/>
                    <a:pt x="13201" y="0"/>
                    <a:pt x="12645" y="0"/>
                  </a:cubicBezTo>
                  <a:cubicBezTo>
                    <a:pt x="9292" y="0"/>
                    <a:pt x="9292" y="0"/>
                    <a:pt x="9292" y="0"/>
                  </a:cubicBezTo>
                  <a:cubicBezTo>
                    <a:pt x="9164" y="0"/>
                    <a:pt x="9100" y="77"/>
                    <a:pt x="9100" y="229"/>
                  </a:cubicBezTo>
                  <a:cubicBezTo>
                    <a:pt x="9100" y="5836"/>
                    <a:pt x="9100" y="5836"/>
                    <a:pt x="9100" y="5836"/>
                  </a:cubicBezTo>
                  <a:cubicBezTo>
                    <a:pt x="9100" y="7089"/>
                    <a:pt x="9100" y="7089"/>
                    <a:pt x="9100" y="7089"/>
                  </a:cubicBezTo>
                  <a:cubicBezTo>
                    <a:pt x="9100" y="7522"/>
                    <a:pt x="9100" y="7522"/>
                    <a:pt x="9100" y="7522"/>
                  </a:cubicBezTo>
                  <a:cubicBezTo>
                    <a:pt x="9100" y="8082"/>
                    <a:pt x="9100" y="8082"/>
                    <a:pt x="9100" y="8082"/>
                  </a:cubicBezTo>
                  <a:cubicBezTo>
                    <a:pt x="9100" y="8162"/>
                    <a:pt x="9100" y="8247"/>
                    <a:pt x="9179" y="8290"/>
                  </a:cubicBezTo>
                  <a:cubicBezTo>
                    <a:pt x="9285" y="8345"/>
                    <a:pt x="9529" y="8342"/>
                    <a:pt x="9662" y="8342"/>
                  </a:cubicBezTo>
                  <a:cubicBezTo>
                    <a:pt x="9853" y="8342"/>
                    <a:pt x="10047" y="8331"/>
                    <a:pt x="10232" y="8273"/>
                  </a:cubicBezTo>
                  <a:cubicBezTo>
                    <a:pt x="10520" y="8179"/>
                    <a:pt x="10766" y="7980"/>
                    <a:pt x="10948" y="7737"/>
                  </a:cubicBezTo>
                  <a:cubicBezTo>
                    <a:pt x="11267" y="7317"/>
                    <a:pt x="11346" y="6841"/>
                    <a:pt x="11346" y="6328"/>
                  </a:cubicBezTo>
                  <a:cubicBezTo>
                    <a:pt x="11346" y="6280"/>
                    <a:pt x="11345" y="6190"/>
                    <a:pt x="11344" y="6101"/>
                  </a:cubicBezTo>
                  <a:cubicBezTo>
                    <a:pt x="11344" y="6098"/>
                    <a:pt x="11346" y="6097"/>
                    <a:pt x="11346" y="6095"/>
                  </a:cubicBezTo>
                  <a:cubicBezTo>
                    <a:pt x="11346" y="2909"/>
                    <a:pt x="11346" y="2909"/>
                    <a:pt x="11346" y="2909"/>
                  </a:cubicBezTo>
                  <a:cubicBezTo>
                    <a:pt x="11346" y="2825"/>
                    <a:pt x="11358" y="2748"/>
                    <a:pt x="11379" y="2676"/>
                  </a:cubicBezTo>
                  <a:cubicBezTo>
                    <a:pt x="11380" y="2669"/>
                    <a:pt x="11383" y="2662"/>
                    <a:pt x="11385" y="2655"/>
                  </a:cubicBezTo>
                  <a:cubicBezTo>
                    <a:pt x="11390" y="2637"/>
                    <a:pt x="11397" y="2619"/>
                    <a:pt x="11404" y="2602"/>
                  </a:cubicBezTo>
                  <a:cubicBezTo>
                    <a:pt x="11413" y="2578"/>
                    <a:pt x="11424" y="2556"/>
                    <a:pt x="11436" y="2533"/>
                  </a:cubicBezTo>
                  <a:cubicBezTo>
                    <a:pt x="11436" y="2533"/>
                    <a:pt x="11436" y="2532"/>
                    <a:pt x="11436" y="2532"/>
                  </a:cubicBezTo>
                  <a:cubicBezTo>
                    <a:pt x="11693" y="2061"/>
                    <a:pt x="12570" y="1876"/>
                    <a:pt x="13515" y="2115"/>
                  </a:cubicBezTo>
                  <a:cubicBezTo>
                    <a:pt x="14775" y="2433"/>
                    <a:pt x="15147" y="3302"/>
                    <a:pt x="15015" y="3676"/>
                  </a:cubicBezTo>
                  <a:cubicBezTo>
                    <a:pt x="14871" y="4080"/>
                    <a:pt x="14417" y="4334"/>
                    <a:pt x="13848" y="4334"/>
                  </a:cubicBezTo>
                  <a:cubicBezTo>
                    <a:pt x="13577" y="4334"/>
                    <a:pt x="13299" y="4285"/>
                    <a:pt x="13012" y="4194"/>
                  </a:cubicBezTo>
                  <a:cubicBezTo>
                    <a:pt x="13003" y="4192"/>
                    <a:pt x="12993" y="4190"/>
                    <a:pt x="12983" y="4188"/>
                  </a:cubicBezTo>
                  <a:cubicBezTo>
                    <a:pt x="12820" y="4146"/>
                    <a:pt x="12666" y="4093"/>
                    <a:pt x="12520" y="4032"/>
                  </a:cubicBezTo>
                  <a:cubicBezTo>
                    <a:pt x="12472" y="4018"/>
                    <a:pt x="12427" y="4009"/>
                    <a:pt x="12389" y="4009"/>
                  </a:cubicBezTo>
                  <a:cubicBezTo>
                    <a:pt x="12292" y="4009"/>
                    <a:pt x="12245" y="4085"/>
                    <a:pt x="12245" y="4238"/>
                  </a:cubicBezTo>
                  <a:cubicBezTo>
                    <a:pt x="12245" y="4740"/>
                    <a:pt x="12245" y="4740"/>
                    <a:pt x="12245" y="4740"/>
                  </a:cubicBezTo>
                  <a:cubicBezTo>
                    <a:pt x="12245" y="5128"/>
                    <a:pt x="12245" y="5128"/>
                    <a:pt x="12245" y="5128"/>
                  </a:cubicBezTo>
                  <a:cubicBezTo>
                    <a:pt x="12244" y="5128"/>
                    <a:pt x="12244" y="5128"/>
                    <a:pt x="12244" y="5128"/>
                  </a:cubicBezTo>
                  <a:cubicBezTo>
                    <a:pt x="12244" y="5129"/>
                    <a:pt x="12245" y="5130"/>
                    <a:pt x="12245" y="5131"/>
                  </a:cubicBezTo>
                  <a:cubicBezTo>
                    <a:pt x="12245" y="5439"/>
                    <a:pt x="12367" y="5711"/>
                    <a:pt x="12552" y="5875"/>
                  </a:cubicBezTo>
                  <a:cubicBezTo>
                    <a:pt x="12560" y="5882"/>
                    <a:pt x="15206" y="7967"/>
                    <a:pt x="15206" y="7967"/>
                  </a:cubicBezTo>
                  <a:cubicBezTo>
                    <a:pt x="15308" y="8048"/>
                    <a:pt x="15308" y="8048"/>
                    <a:pt x="15308" y="8048"/>
                  </a:cubicBezTo>
                  <a:cubicBezTo>
                    <a:pt x="15575" y="8244"/>
                    <a:pt x="15864" y="8342"/>
                    <a:pt x="16174" y="8342"/>
                  </a:cubicBezTo>
                  <a:cubicBezTo>
                    <a:pt x="17991" y="8345"/>
                    <a:pt x="17991" y="8345"/>
                    <a:pt x="17991" y="8345"/>
                  </a:cubicBezTo>
                  <a:cubicBezTo>
                    <a:pt x="18120" y="8345"/>
                    <a:pt x="18183" y="8269"/>
                    <a:pt x="18183" y="8116"/>
                  </a:cubicBezTo>
                  <a:moveTo>
                    <a:pt x="26216" y="6446"/>
                  </a:moveTo>
                  <a:cubicBezTo>
                    <a:pt x="26399" y="6028"/>
                    <a:pt x="26507" y="5575"/>
                    <a:pt x="26540" y="5085"/>
                  </a:cubicBezTo>
                  <a:cubicBezTo>
                    <a:pt x="26551" y="4934"/>
                    <a:pt x="26491" y="4857"/>
                    <a:pt x="26362" y="4857"/>
                  </a:cubicBezTo>
                  <a:cubicBezTo>
                    <a:pt x="25098" y="4857"/>
                    <a:pt x="25098" y="4857"/>
                    <a:pt x="25098" y="4857"/>
                  </a:cubicBezTo>
                  <a:cubicBezTo>
                    <a:pt x="24634" y="4857"/>
                    <a:pt x="24332" y="5058"/>
                    <a:pt x="24192" y="5460"/>
                  </a:cubicBezTo>
                  <a:cubicBezTo>
                    <a:pt x="24106" y="5721"/>
                    <a:pt x="23962" y="5930"/>
                    <a:pt x="23763" y="6088"/>
                  </a:cubicBezTo>
                  <a:cubicBezTo>
                    <a:pt x="23562" y="6245"/>
                    <a:pt x="23307" y="6324"/>
                    <a:pt x="22994" y="6324"/>
                  </a:cubicBezTo>
                  <a:cubicBezTo>
                    <a:pt x="22702" y="6324"/>
                    <a:pt x="22405" y="6240"/>
                    <a:pt x="22103" y="6071"/>
                  </a:cubicBezTo>
                  <a:cubicBezTo>
                    <a:pt x="21800" y="5903"/>
                    <a:pt x="21528" y="5686"/>
                    <a:pt x="21285" y="5419"/>
                  </a:cubicBezTo>
                  <a:cubicBezTo>
                    <a:pt x="21042" y="5153"/>
                    <a:pt x="20845" y="4854"/>
                    <a:pt x="20694" y="4523"/>
                  </a:cubicBezTo>
                  <a:cubicBezTo>
                    <a:pt x="20543" y="4191"/>
                    <a:pt x="20467" y="3863"/>
                    <a:pt x="20467" y="3537"/>
                  </a:cubicBezTo>
                  <a:cubicBezTo>
                    <a:pt x="20467" y="3124"/>
                    <a:pt x="20591" y="2790"/>
                    <a:pt x="20839" y="2535"/>
                  </a:cubicBezTo>
                  <a:cubicBezTo>
                    <a:pt x="21088" y="2280"/>
                    <a:pt x="21401" y="2152"/>
                    <a:pt x="21779" y="2152"/>
                  </a:cubicBezTo>
                  <a:cubicBezTo>
                    <a:pt x="22210" y="2152"/>
                    <a:pt x="22637" y="2310"/>
                    <a:pt x="23058" y="2625"/>
                  </a:cubicBezTo>
                  <a:cubicBezTo>
                    <a:pt x="23231" y="2755"/>
                    <a:pt x="23414" y="2820"/>
                    <a:pt x="23609" y="2820"/>
                  </a:cubicBezTo>
                  <a:cubicBezTo>
                    <a:pt x="23803" y="2820"/>
                    <a:pt x="24008" y="2712"/>
                    <a:pt x="24224" y="2494"/>
                  </a:cubicBezTo>
                  <a:cubicBezTo>
                    <a:pt x="25083" y="1646"/>
                    <a:pt x="25083" y="1646"/>
                    <a:pt x="25083" y="1646"/>
                  </a:cubicBezTo>
                  <a:cubicBezTo>
                    <a:pt x="25136" y="1593"/>
                    <a:pt x="25155" y="1544"/>
                    <a:pt x="25139" y="1500"/>
                  </a:cubicBezTo>
                  <a:cubicBezTo>
                    <a:pt x="25123" y="1457"/>
                    <a:pt x="25088" y="1407"/>
                    <a:pt x="25034" y="1353"/>
                  </a:cubicBezTo>
                  <a:cubicBezTo>
                    <a:pt x="24570" y="929"/>
                    <a:pt x="24063" y="598"/>
                    <a:pt x="23512" y="359"/>
                  </a:cubicBezTo>
                  <a:cubicBezTo>
                    <a:pt x="22961" y="121"/>
                    <a:pt x="22383" y="0"/>
                    <a:pt x="21779" y="0"/>
                  </a:cubicBezTo>
                  <a:cubicBezTo>
                    <a:pt x="18394" y="0"/>
                    <a:pt x="18394" y="0"/>
                    <a:pt x="18394" y="0"/>
                  </a:cubicBezTo>
                  <a:cubicBezTo>
                    <a:pt x="18265" y="0"/>
                    <a:pt x="18200" y="77"/>
                    <a:pt x="18200" y="229"/>
                  </a:cubicBezTo>
                  <a:cubicBezTo>
                    <a:pt x="18200" y="3602"/>
                    <a:pt x="18200" y="3602"/>
                    <a:pt x="18200" y="3602"/>
                  </a:cubicBezTo>
                  <a:cubicBezTo>
                    <a:pt x="18200" y="4254"/>
                    <a:pt x="18332" y="4874"/>
                    <a:pt x="18597" y="5460"/>
                  </a:cubicBezTo>
                  <a:cubicBezTo>
                    <a:pt x="18861" y="6047"/>
                    <a:pt x="19217" y="6563"/>
                    <a:pt x="19665" y="7009"/>
                  </a:cubicBezTo>
                  <a:cubicBezTo>
                    <a:pt x="20114" y="7454"/>
                    <a:pt x="20626" y="7810"/>
                    <a:pt x="21204" y="8076"/>
                  </a:cubicBezTo>
                  <a:cubicBezTo>
                    <a:pt x="21781" y="8342"/>
                    <a:pt x="22378" y="8475"/>
                    <a:pt x="22994" y="8475"/>
                  </a:cubicBezTo>
                  <a:cubicBezTo>
                    <a:pt x="23490" y="8475"/>
                    <a:pt x="23949" y="8391"/>
                    <a:pt x="24370" y="8222"/>
                  </a:cubicBezTo>
                  <a:cubicBezTo>
                    <a:pt x="24791" y="8054"/>
                    <a:pt x="25158" y="7821"/>
                    <a:pt x="25471" y="7522"/>
                  </a:cubicBezTo>
                  <a:cubicBezTo>
                    <a:pt x="25784" y="7223"/>
                    <a:pt x="26033" y="6865"/>
                    <a:pt x="26216" y="6446"/>
                  </a:cubicBezTo>
                  <a:moveTo>
                    <a:pt x="35641" y="8152"/>
                  </a:moveTo>
                  <a:cubicBezTo>
                    <a:pt x="35641" y="7292"/>
                    <a:pt x="35641" y="7292"/>
                    <a:pt x="35641" y="7292"/>
                  </a:cubicBezTo>
                  <a:cubicBezTo>
                    <a:pt x="35641" y="7292"/>
                    <a:pt x="35641" y="7292"/>
                    <a:pt x="35641" y="7292"/>
                  </a:cubicBezTo>
                  <a:cubicBezTo>
                    <a:pt x="35640" y="6697"/>
                    <a:pt x="35288" y="6134"/>
                    <a:pt x="34704" y="5892"/>
                  </a:cubicBezTo>
                  <a:cubicBezTo>
                    <a:pt x="34198" y="5682"/>
                    <a:pt x="34198" y="5682"/>
                    <a:pt x="34198" y="5682"/>
                  </a:cubicBezTo>
                  <a:cubicBezTo>
                    <a:pt x="33773" y="5525"/>
                    <a:pt x="33307" y="5214"/>
                    <a:pt x="33069" y="4988"/>
                  </a:cubicBezTo>
                  <a:cubicBezTo>
                    <a:pt x="33069" y="4988"/>
                    <a:pt x="32601" y="4430"/>
                    <a:pt x="33145" y="3887"/>
                  </a:cubicBezTo>
                  <a:cubicBezTo>
                    <a:pt x="34209" y="2817"/>
                    <a:pt x="34209" y="2817"/>
                    <a:pt x="34209" y="2817"/>
                  </a:cubicBezTo>
                  <a:cubicBezTo>
                    <a:pt x="35220" y="1805"/>
                    <a:pt x="35220" y="1805"/>
                    <a:pt x="35220" y="1805"/>
                  </a:cubicBezTo>
                  <a:cubicBezTo>
                    <a:pt x="35493" y="1519"/>
                    <a:pt x="35631" y="1153"/>
                    <a:pt x="35637" y="784"/>
                  </a:cubicBezTo>
                  <a:cubicBezTo>
                    <a:pt x="35638" y="759"/>
                    <a:pt x="35638" y="759"/>
                    <a:pt x="35638" y="759"/>
                  </a:cubicBezTo>
                  <a:cubicBezTo>
                    <a:pt x="35639" y="759"/>
                    <a:pt x="35639" y="759"/>
                    <a:pt x="35639" y="759"/>
                  </a:cubicBezTo>
                  <a:cubicBezTo>
                    <a:pt x="35639" y="757"/>
                    <a:pt x="35639" y="755"/>
                    <a:pt x="35639" y="753"/>
                  </a:cubicBezTo>
                  <a:cubicBezTo>
                    <a:pt x="35633" y="524"/>
                    <a:pt x="35566" y="342"/>
                    <a:pt x="35435" y="209"/>
                  </a:cubicBezTo>
                  <a:cubicBezTo>
                    <a:pt x="35302" y="75"/>
                    <a:pt x="35120" y="7"/>
                    <a:pt x="34889" y="2"/>
                  </a:cubicBezTo>
                  <a:cubicBezTo>
                    <a:pt x="34881" y="2"/>
                    <a:pt x="34873" y="0"/>
                    <a:pt x="34865" y="0"/>
                  </a:cubicBezTo>
                  <a:cubicBezTo>
                    <a:pt x="34562" y="0"/>
                    <a:pt x="34562" y="0"/>
                    <a:pt x="34562" y="0"/>
                  </a:cubicBezTo>
                  <a:cubicBezTo>
                    <a:pt x="34016" y="13"/>
                    <a:pt x="33541" y="250"/>
                    <a:pt x="33196" y="592"/>
                  </a:cubicBezTo>
                  <a:cubicBezTo>
                    <a:pt x="33182" y="606"/>
                    <a:pt x="31828" y="1964"/>
                    <a:pt x="31470" y="2323"/>
                  </a:cubicBezTo>
                  <a:cubicBezTo>
                    <a:pt x="31488" y="2321"/>
                    <a:pt x="31488" y="2321"/>
                    <a:pt x="31488" y="2321"/>
                  </a:cubicBezTo>
                  <a:cubicBezTo>
                    <a:pt x="29574" y="4234"/>
                    <a:pt x="29574" y="4234"/>
                    <a:pt x="29574" y="4234"/>
                  </a:cubicBezTo>
                  <a:cubicBezTo>
                    <a:pt x="29574" y="4234"/>
                    <a:pt x="29572" y="1232"/>
                    <a:pt x="29572" y="1229"/>
                  </a:cubicBezTo>
                  <a:cubicBezTo>
                    <a:pt x="29572" y="550"/>
                    <a:pt x="29022" y="0"/>
                    <a:pt x="28344" y="0"/>
                  </a:cubicBezTo>
                  <a:cubicBezTo>
                    <a:pt x="28344" y="0"/>
                    <a:pt x="27833" y="1"/>
                    <a:pt x="27813" y="1"/>
                  </a:cubicBezTo>
                  <a:cubicBezTo>
                    <a:pt x="27675" y="1"/>
                    <a:pt x="27474" y="4"/>
                    <a:pt x="27379" y="53"/>
                  </a:cubicBezTo>
                  <a:cubicBezTo>
                    <a:pt x="27299" y="96"/>
                    <a:pt x="27300" y="181"/>
                    <a:pt x="27300" y="261"/>
                  </a:cubicBezTo>
                  <a:cubicBezTo>
                    <a:pt x="27300" y="8152"/>
                    <a:pt x="27300" y="8152"/>
                    <a:pt x="27300" y="8152"/>
                  </a:cubicBezTo>
                  <a:cubicBezTo>
                    <a:pt x="27300" y="8257"/>
                    <a:pt x="27384" y="8342"/>
                    <a:pt x="27489" y="8342"/>
                  </a:cubicBezTo>
                  <a:cubicBezTo>
                    <a:pt x="27491" y="8341"/>
                    <a:pt x="27491" y="8341"/>
                    <a:pt x="27491" y="8341"/>
                  </a:cubicBezTo>
                  <a:cubicBezTo>
                    <a:pt x="27489" y="8345"/>
                    <a:pt x="27489" y="8345"/>
                    <a:pt x="27489" y="8345"/>
                  </a:cubicBezTo>
                  <a:cubicBezTo>
                    <a:pt x="27910" y="8345"/>
                    <a:pt x="27910" y="8345"/>
                    <a:pt x="27910" y="8345"/>
                  </a:cubicBezTo>
                  <a:cubicBezTo>
                    <a:pt x="28456" y="8332"/>
                    <a:pt x="28931" y="8095"/>
                    <a:pt x="29275" y="7752"/>
                  </a:cubicBezTo>
                  <a:cubicBezTo>
                    <a:pt x="29281" y="7747"/>
                    <a:pt x="29518" y="7510"/>
                    <a:pt x="29817" y="7209"/>
                  </a:cubicBezTo>
                  <a:cubicBezTo>
                    <a:pt x="30023" y="7004"/>
                    <a:pt x="30306" y="6876"/>
                    <a:pt x="30620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1018" y="6876"/>
                    <a:pt x="31395" y="6966"/>
                    <a:pt x="31733" y="7123"/>
                  </a:cubicBezTo>
                  <a:cubicBezTo>
                    <a:pt x="34067" y="8091"/>
                    <a:pt x="34067" y="8091"/>
                    <a:pt x="34067" y="8091"/>
                  </a:cubicBezTo>
                  <a:cubicBezTo>
                    <a:pt x="34067" y="8091"/>
                    <a:pt x="34633" y="8345"/>
                    <a:pt x="35108" y="8345"/>
                  </a:cubicBezTo>
                  <a:cubicBezTo>
                    <a:pt x="35451" y="8345"/>
                    <a:pt x="35451" y="8345"/>
                    <a:pt x="35451" y="8345"/>
                  </a:cubicBezTo>
                  <a:cubicBezTo>
                    <a:pt x="35450" y="8341"/>
                    <a:pt x="35450" y="8341"/>
                    <a:pt x="35450" y="8341"/>
                  </a:cubicBezTo>
                  <a:cubicBezTo>
                    <a:pt x="35451" y="8342"/>
                    <a:pt x="35451" y="8342"/>
                    <a:pt x="35451" y="8342"/>
                  </a:cubicBezTo>
                  <a:cubicBezTo>
                    <a:pt x="35556" y="8342"/>
                    <a:pt x="35641" y="8257"/>
                    <a:pt x="35641" y="81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pic>
        <p:nvPicPr>
          <p:cNvPr id="20" name="Grafik 19">
            <a:extLst>
              <a:ext uri="{FF2B5EF4-FFF2-40B4-BE49-F238E27FC236}">
                <a16:creationId xmlns="" xmlns:a16="http://schemas.microsoft.com/office/drawing/2014/main" id="{2EC15B17-793C-4592-B7C9-CEA1E27E11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3"/>
          <a:stretch/>
        </p:blipFill>
        <p:spPr>
          <a:xfrm>
            <a:off x="0" y="1460501"/>
            <a:ext cx="3977934" cy="463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8323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ontent Placeholder 13"/>
          <p:cNvSpPr>
            <a:spLocks noGrp="1"/>
          </p:cNvSpPr>
          <p:nvPr>
            <p:ph sz="quarter" idx="14" hasCustomPrompt="1"/>
          </p:nvPr>
        </p:nvSpPr>
        <p:spPr bwMode="gray">
          <a:xfrm>
            <a:off x="467917" y="1484314"/>
            <a:ext cx="8208170" cy="4608511"/>
          </a:xfrm>
        </p:spPr>
        <p:txBody>
          <a:bodyPr/>
          <a:lstStyle>
            <a:lvl1pPr marL="257175" indent="-257175">
              <a:buClr>
                <a:schemeClr val="tx2"/>
              </a:buClr>
              <a:buFont typeface="+mj-lt"/>
              <a:buAutoNum type="arabicPeriod"/>
              <a:defRPr/>
            </a:lvl1pPr>
            <a:lvl2pPr marL="401241" indent="-134541">
              <a:defRPr/>
            </a:lvl2pPr>
            <a:lvl3pPr marL="536972" indent="-134541">
              <a:defRPr/>
            </a:lvl3pPr>
            <a:lvl4pPr marL="672704" indent="-134541">
              <a:defRPr/>
            </a:lvl4pPr>
            <a:lvl5pPr marL="336947" indent="0">
              <a:buNone/>
              <a:defRPr/>
            </a:lvl5pPr>
          </a:lstStyle>
          <a:p>
            <a:pPr lvl="0"/>
            <a:r>
              <a:rPr lang="en-US" dirty="0"/>
              <a:t>Insert your agenda points here. Use the button “increase list level” to add </a:t>
            </a:r>
            <a:r>
              <a:rPr lang="en-US" dirty="0" err="1"/>
              <a:t>subitems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You can find other agenda designs within the slide library.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3"/>
            <a:r>
              <a:rPr lang="en-US" dirty="0"/>
              <a:t>Fifth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5F934EA1-1883-4D38-9FDC-7B4EE39EA96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A9116324-0C1D-439A-912E-27AE05A10F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35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133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 bwMode="gray">
          <a:xfrm>
            <a:off x="467917" y="1484314"/>
            <a:ext cx="8208170" cy="460851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AB8F34D-A5C0-4BC9-B0F3-11856D9ED02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C962AE53-FF41-4032-9C92-554890CB38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6221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6" hasCustomPrompt="1"/>
          </p:nvPr>
        </p:nvSpPr>
        <p:spPr bwMode="gray">
          <a:xfrm>
            <a:off x="4680348" y="1484313"/>
            <a:ext cx="3995738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 hasCustomPrompt="1"/>
          </p:nvPr>
        </p:nvSpPr>
        <p:spPr bwMode="gray">
          <a:xfrm>
            <a:off x="467544" y="1484313"/>
            <a:ext cx="3995738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="" xmlns:a16="http://schemas.microsoft.com/office/drawing/2014/main" id="{5DEF66B1-2B35-4F3D-8FA1-45C43C92981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6594110D-FB2C-4548-B1FA-4A7EB94F133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7403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sz="quarter" idx="18" hasCustomPrompt="1"/>
          </p:nvPr>
        </p:nvSpPr>
        <p:spPr bwMode="gray">
          <a:xfrm>
            <a:off x="468634" y="1484314"/>
            <a:ext cx="2591198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9" hasCustomPrompt="1"/>
          </p:nvPr>
        </p:nvSpPr>
        <p:spPr bwMode="gray">
          <a:xfrm>
            <a:off x="3276602" y="1484314"/>
            <a:ext cx="2591990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20" hasCustomPrompt="1"/>
          </p:nvPr>
        </p:nvSpPr>
        <p:spPr bwMode="gray">
          <a:xfrm>
            <a:off x="6084000" y="1484313"/>
            <a:ext cx="2592000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1"/>
            <a:ext cx="8208169" cy="325952"/>
          </a:xfrm>
        </p:spPr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D1328EC7-157B-409E-AF0F-00B8B6EE2D1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82B2B86B-BA50-4AE8-98E0-0C5519E10E56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9068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DC1A3A0B-4241-4AC5-A07E-A9AC7CC4A1B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96E51C11-1DC2-48EC-9664-E7966335E18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7350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90A9CDC7-20FE-4015-BB2F-26E366E6C0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F1D688B9-CABE-45F1-B4B1-9FC6D6167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7308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hteck 34">
            <a:extLst>
              <a:ext uri="{FF2B5EF4-FFF2-40B4-BE49-F238E27FC236}">
                <a16:creationId xmlns="" xmlns:a16="http://schemas.microsoft.com/office/drawing/2014/main" id="{F95D2044-187C-47C7-AD4E-C061D33C3052}"/>
              </a:ext>
            </a:extLst>
          </p:cNvPr>
          <p:cNvSpPr/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5" name="Freihandform: Form 24">
            <a:extLst>
              <a:ext uri="{FF2B5EF4-FFF2-40B4-BE49-F238E27FC236}">
                <a16:creationId xmlns="" xmlns:a16="http://schemas.microsoft.com/office/drawing/2014/main" id="{BD2BE75E-D5AB-44B1-AB40-D9318ED7B138}"/>
              </a:ext>
            </a:extLst>
          </p:cNvPr>
          <p:cNvSpPr/>
          <p:nvPr userDrawn="1"/>
        </p:nvSpPr>
        <p:spPr bwMode="gray">
          <a:xfrm>
            <a:off x="1" y="1"/>
            <a:ext cx="2999660" cy="6861175"/>
          </a:xfrm>
          <a:custGeom>
            <a:avLst/>
            <a:gdLst>
              <a:gd name="connsiteX0" fmla="*/ 586277 w 3999547"/>
              <a:gd name="connsiteY0" fmla="*/ 0 h 6861175"/>
              <a:gd name="connsiteX1" fmla="*/ 840634 w 3999547"/>
              <a:gd name="connsiteY1" fmla="*/ 0 h 6861175"/>
              <a:gd name="connsiteX2" fmla="*/ 1079101 w 3999547"/>
              <a:gd name="connsiteY2" fmla="*/ 0 h 6861175"/>
              <a:gd name="connsiteX3" fmla="*/ 1302187 w 3999547"/>
              <a:gd name="connsiteY3" fmla="*/ 0 h 6861175"/>
              <a:gd name="connsiteX4" fmla="*/ 1510408 w 3999547"/>
              <a:gd name="connsiteY4" fmla="*/ 0 h 6861175"/>
              <a:gd name="connsiteX5" fmla="*/ 1884299 w 3999547"/>
              <a:gd name="connsiteY5" fmla="*/ 0 h 6861175"/>
              <a:gd name="connsiteX6" fmla="*/ 2204874 w 3999547"/>
              <a:gd name="connsiteY6" fmla="*/ 0 h 6861175"/>
              <a:gd name="connsiteX7" fmla="*/ 2476234 w 3999547"/>
              <a:gd name="connsiteY7" fmla="*/ 0 h 6861175"/>
              <a:gd name="connsiteX8" fmla="*/ 2702483 w 3999547"/>
              <a:gd name="connsiteY8" fmla="*/ 0 h 6861175"/>
              <a:gd name="connsiteX9" fmla="*/ 2887719 w 3999547"/>
              <a:gd name="connsiteY9" fmla="*/ 0 h 6861175"/>
              <a:gd name="connsiteX10" fmla="*/ 3036045 w 3999547"/>
              <a:gd name="connsiteY10" fmla="*/ 0 h 6861175"/>
              <a:gd name="connsiteX11" fmla="*/ 3151561 w 3999547"/>
              <a:gd name="connsiteY11" fmla="*/ 0 h 6861175"/>
              <a:gd name="connsiteX12" fmla="*/ 3238370 w 3999547"/>
              <a:gd name="connsiteY12" fmla="*/ 0 h 6861175"/>
              <a:gd name="connsiteX13" fmla="*/ 3300571 w 3999547"/>
              <a:gd name="connsiteY13" fmla="*/ 0 h 6861175"/>
              <a:gd name="connsiteX14" fmla="*/ 3342267 w 3999547"/>
              <a:gd name="connsiteY14" fmla="*/ 0 h 6861175"/>
              <a:gd name="connsiteX15" fmla="*/ 3367557 w 3999547"/>
              <a:gd name="connsiteY15" fmla="*/ 0 h 6861175"/>
              <a:gd name="connsiteX16" fmla="*/ 3380544 w 3999547"/>
              <a:gd name="connsiteY16" fmla="*/ 0 h 6861175"/>
              <a:gd name="connsiteX17" fmla="*/ 3386012 w 3999547"/>
              <a:gd name="connsiteY17" fmla="*/ 0 h 6861175"/>
              <a:gd name="connsiteX18" fmla="*/ 3463675 w 3999547"/>
              <a:gd name="connsiteY18" fmla="*/ 446854 h 6861175"/>
              <a:gd name="connsiteX19" fmla="*/ 3921884 w 3999547"/>
              <a:gd name="connsiteY19" fmla="*/ 446854 h 6861175"/>
              <a:gd name="connsiteX20" fmla="*/ 3999547 w 3999547"/>
              <a:gd name="connsiteY20" fmla="*/ 722738 h 6861175"/>
              <a:gd name="connsiteX21" fmla="*/ 3467558 w 3999547"/>
              <a:gd name="connsiteY21" fmla="*/ 858738 h 6861175"/>
              <a:gd name="connsiteX22" fmla="*/ 2026917 w 3999547"/>
              <a:gd name="connsiteY22" fmla="*/ 998622 h 6861175"/>
              <a:gd name="connsiteX23" fmla="*/ 1211460 w 3999547"/>
              <a:gd name="connsiteY23" fmla="*/ 1546505 h 6861175"/>
              <a:gd name="connsiteX24" fmla="*/ 636757 w 3999547"/>
              <a:gd name="connsiteY24" fmla="*/ 2622839 h 6861175"/>
              <a:gd name="connsiteX25" fmla="*/ 481431 w 3999547"/>
              <a:gd name="connsiteY25" fmla="*/ 3143522 h 6861175"/>
              <a:gd name="connsiteX26" fmla="*/ 489198 w 3999547"/>
              <a:gd name="connsiteY26" fmla="*/ 3683632 h 6861175"/>
              <a:gd name="connsiteX27" fmla="*/ 842563 w 3999547"/>
              <a:gd name="connsiteY27" fmla="*/ 5502135 h 6861175"/>
              <a:gd name="connsiteX28" fmla="*/ 1378434 w 3999547"/>
              <a:gd name="connsiteY28" fmla="*/ 6407499 h 6861175"/>
              <a:gd name="connsiteX29" fmla="*/ 1847103 w 3999547"/>
              <a:gd name="connsiteY29" fmla="*/ 6795996 h 6861175"/>
              <a:gd name="connsiteX30" fmla="*/ 1925733 w 3999547"/>
              <a:gd name="connsiteY30" fmla="*/ 6861175 h 6861175"/>
              <a:gd name="connsiteX31" fmla="*/ 1504520 w 3999547"/>
              <a:gd name="connsiteY31" fmla="*/ 6861175 h 6861175"/>
              <a:gd name="connsiteX32" fmla="*/ 1491531 w 3999547"/>
              <a:gd name="connsiteY32" fmla="*/ 6850468 h 6861175"/>
              <a:gd name="connsiteX33" fmla="*/ 1246408 w 3999547"/>
              <a:gd name="connsiteY33" fmla="*/ 6648412 h 6861175"/>
              <a:gd name="connsiteX34" fmla="*/ 392119 w 3999547"/>
              <a:gd name="connsiteY34" fmla="*/ 6660070 h 6861175"/>
              <a:gd name="connsiteX35" fmla="*/ 164178 w 3999547"/>
              <a:gd name="connsiteY35" fmla="*/ 6858681 h 6861175"/>
              <a:gd name="connsiteX36" fmla="*/ 161315 w 3999547"/>
              <a:gd name="connsiteY36" fmla="*/ 6861175 h 6861175"/>
              <a:gd name="connsiteX37" fmla="*/ 0 w 3999547"/>
              <a:gd name="connsiteY37" fmla="*/ 6861175 h 6861175"/>
              <a:gd name="connsiteX38" fmla="*/ 0 w 3999547"/>
              <a:gd name="connsiteY38" fmla="*/ 2888128 h 6861175"/>
              <a:gd name="connsiteX39" fmla="*/ 49919 w 3999547"/>
              <a:gd name="connsiteY39" fmla="*/ 2855496 h 6861175"/>
              <a:gd name="connsiteX40" fmla="*/ 396003 w 3999547"/>
              <a:gd name="connsiteY40" fmla="*/ 2479070 h 6861175"/>
              <a:gd name="connsiteX41" fmla="*/ 935757 w 3999547"/>
              <a:gd name="connsiteY41" fmla="*/ 1457133 h 6861175"/>
              <a:gd name="connsiteX42" fmla="*/ 896927 w 3999547"/>
              <a:gd name="connsiteY42" fmla="*/ 493482 h 6861175"/>
              <a:gd name="connsiteX43" fmla="*/ 586277 w 3999547"/>
              <a:gd name="connsiteY43" fmla="*/ 0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999547" h="6861175">
                <a:moveTo>
                  <a:pt x="586277" y="0"/>
                </a:moveTo>
                <a:lnTo>
                  <a:pt x="840634" y="0"/>
                </a:lnTo>
                <a:lnTo>
                  <a:pt x="1079101" y="0"/>
                </a:lnTo>
                <a:lnTo>
                  <a:pt x="1302187" y="0"/>
                </a:lnTo>
                <a:lnTo>
                  <a:pt x="1510408" y="0"/>
                </a:lnTo>
                <a:lnTo>
                  <a:pt x="1884299" y="0"/>
                </a:lnTo>
                <a:lnTo>
                  <a:pt x="2204874" y="0"/>
                </a:lnTo>
                <a:lnTo>
                  <a:pt x="2476234" y="0"/>
                </a:lnTo>
                <a:lnTo>
                  <a:pt x="2702483" y="0"/>
                </a:lnTo>
                <a:lnTo>
                  <a:pt x="2887719" y="0"/>
                </a:lnTo>
                <a:lnTo>
                  <a:pt x="3036045" y="0"/>
                </a:lnTo>
                <a:lnTo>
                  <a:pt x="3151561" y="0"/>
                </a:lnTo>
                <a:lnTo>
                  <a:pt x="3238370" y="0"/>
                </a:lnTo>
                <a:lnTo>
                  <a:pt x="3300571" y="0"/>
                </a:lnTo>
                <a:lnTo>
                  <a:pt x="3342267" y="0"/>
                </a:lnTo>
                <a:lnTo>
                  <a:pt x="3367557" y="0"/>
                </a:lnTo>
                <a:lnTo>
                  <a:pt x="3380544" y="0"/>
                </a:lnTo>
                <a:lnTo>
                  <a:pt x="3386012" y="0"/>
                </a:lnTo>
                <a:cubicBezTo>
                  <a:pt x="3463675" y="446854"/>
                  <a:pt x="3463675" y="446854"/>
                  <a:pt x="3463675" y="446854"/>
                </a:cubicBezTo>
                <a:cubicBezTo>
                  <a:pt x="3921884" y="446854"/>
                  <a:pt x="3921884" y="446854"/>
                  <a:pt x="3921884" y="446854"/>
                </a:cubicBezTo>
                <a:cubicBezTo>
                  <a:pt x="3999547" y="722738"/>
                  <a:pt x="3999547" y="722738"/>
                  <a:pt x="3999547" y="722738"/>
                </a:cubicBezTo>
                <a:cubicBezTo>
                  <a:pt x="3467558" y="858738"/>
                  <a:pt x="3467558" y="858738"/>
                  <a:pt x="3467558" y="858738"/>
                </a:cubicBezTo>
                <a:cubicBezTo>
                  <a:pt x="2026917" y="998622"/>
                  <a:pt x="2026917" y="998622"/>
                  <a:pt x="2026917" y="998622"/>
                </a:cubicBezTo>
                <a:cubicBezTo>
                  <a:pt x="1724033" y="1029708"/>
                  <a:pt x="1355136" y="1278391"/>
                  <a:pt x="1211460" y="1546505"/>
                </a:cubicBezTo>
                <a:cubicBezTo>
                  <a:pt x="636757" y="2622839"/>
                  <a:pt x="636757" y="2622839"/>
                  <a:pt x="636757" y="2622839"/>
                </a:cubicBezTo>
                <a:cubicBezTo>
                  <a:pt x="566861" y="2758839"/>
                  <a:pt x="512497" y="2949238"/>
                  <a:pt x="481431" y="3143522"/>
                </a:cubicBezTo>
                <a:cubicBezTo>
                  <a:pt x="489198" y="3683632"/>
                  <a:pt x="489198" y="3683632"/>
                  <a:pt x="489198" y="3683632"/>
                </a:cubicBezTo>
                <a:cubicBezTo>
                  <a:pt x="842563" y="5502135"/>
                  <a:pt x="842563" y="5502135"/>
                  <a:pt x="842563" y="5502135"/>
                </a:cubicBezTo>
                <a:cubicBezTo>
                  <a:pt x="900810" y="5801332"/>
                  <a:pt x="1145447" y="6209330"/>
                  <a:pt x="1378434" y="6407499"/>
                </a:cubicBezTo>
                <a:cubicBezTo>
                  <a:pt x="1550263" y="6549934"/>
                  <a:pt x="1705982" y="6679016"/>
                  <a:pt x="1847103" y="6795996"/>
                </a:cubicBezTo>
                <a:lnTo>
                  <a:pt x="1925733" y="6861175"/>
                </a:lnTo>
                <a:lnTo>
                  <a:pt x="1504520" y="6861175"/>
                </a:lnTo>
                <a:lnTo>
                  <a:pt x="1491531" y="6850468"/>
                </a:lnTo>
                <a:cubicBezTo>
                  <a:pt x="1246408" y="6648412"/>
                  <a:pt x="1246408" y="6648412"/>
                  <a:pt x="1246408" y="6648412"/>
                </a:cubicBezTo>
                <a:cubicBezTo>
                  <a:pt x="1009538" y="6454129"/>
                  <a:pt x="625107" y="6458014"/>
                  <a:pt x="392119" y="6660070"/>
                </a:cubicBezTo>
                <a:cubicBezTo>
                  <a:pt x="302929" y="6737784"/>
                  <a:pt x="227674" y="6803355"/>
                  <a:pt x="164178" y="6858681"/>
                </a:cubicBezTo>
                <a:lnTo>
                  <a:pt x="161315" y="6861175"/>
                </a:lnTo>
                <a:lnTo>
                  <a:pt x="0" y="6861175"/>
                </a:lnTo>
                <a:lnTo>
                  <a:pt x="0" y="2888128"/>
                </a:lnTo>
                <a:lnTo>
                  <a:pt x="49919" y="2855496"/>
                </a:lnTo>
                <a:cubicBezTo>
                  <a:pt x="196993" y="2749125"/>
                  <a:pt x="324165" y="2615069"/>
                  <a:pt x="396003" y="2479070"/>
                </a:cubicBezTo>
                <a:cubicBezTo>
                  <a:pt x="935757" y="1457133"/>
                  <a:pt x="935757" y="1457133"/>
                  <a:pt x="935757" y="1457133"/>
                </a:cubicBezTo>
                <a:cubicBezTo>
                  <a:pt x="1079433" y="1185135"/>
                  <a:pt x="1063902" y="753824"/>
                  <a:pt x="896927" y="493482"/>
                </a:cubicBezTo>
                <a:cubicBezTo>
                  <a:pt x="586277" y="0"/>
                  <a:pt x="586277" y="0"/>
                  <a:pt x="586277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think-cell Slide" r:id="rId5" imgW="353" imgH="353" progId="TCLayout.ActiveDocument.1">
                  <p:embed/>
                </p:oleObj>
              </mc:Choice>
              <mc:Fallback>
                <p:oleObj name="think-cell Slide" r:id="rId5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>
            <a:grpSpLocks noChangeAspect="1"/>
          </p:cNvGrpSpPr>
          <p:nvPr userDrawn="1">
            <p:custDataLst>
              <p:tags r:id="rId3"/>
            </p:custDataLst>
          </p:nvPr>
        </p:nvGrpSpPr>
        <p:grpSpPr bwMode="gray">
          <a:xfrm>
            <a:off x="7904642" y="6440320"/>
            <a:ext cx="771444" cy="162000"/>
            <a:chOff x="-4548188" y="3063875"/>
            <a:chExt cx="2741613" cy="431800"/>
          </a:xfrm>
          <a:solidFill>
            <a:schemeClr val="accent5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gray">
            <a:xfrm>
              <a:off x="-2230438" y="3063875"/>
              <a:ext cx="423863" cy="423862"/>
            </a:xfrm>
            <a:custGeom>
              <a:avLst/>
              <a:gdLst>
                <a:gd name="T0" fmla="*/ 8 w 113"/>
                <a:gd name="T1" fmla="*/ 113 h 113"/>
                <a:gd name="T2" fmla="*/ 27 w 113"/>
                <a:gd name="T3" fmla="*/ 105 h 113"/>
                <a:gd name="T4" fmla="*/ 34 w 113"/>
                <a:gd name="T5" fmla="*/ 98 h 113"/>
                <a:gd name="T6" fmla="*/ 43 w 113"/>
                <a:gd name="T7" fmla="*/ 93 h 113"/>
                <a:gd name="T8" fmla="*/ 46 w 113"/>
                <a:gd name="T9" fmla="*/ 93 h 113"/>
                <a:gd name="T10" fmla="*/ 49 w 113"/>
                <a:gd name="T11" fmla="*/ 93 h 113"/>
                <a:gd name="T12" fmla="*/ 60 w 113"/>
                <a:gd name="T13" fmla="*/ 96 h 113"/>
                <a:gd name="T14" fmla="*/ 92 w 113"/>
                <a:gd name="T15" fmla="*/ 109 h 113"/>
                <a:gd name="T16" fmla="*/ 106 w 113"/>
                <a:gd name="T17" fmla="*/ 113 h 113"/>
                <a:gd name="T18" fmla="*/ 111 w 113"/>
                <a:gd name="T19" fmla="*/ 113 h 113"/>
                <a:gd name="T20" fmla="*/ 113 w 113"/>
                <a:gd name="T21" fmla="*/ 110 h 113"/>
                <a:gd name="T22" fmla="*/ 113 w 113"/>
                <a:gd name="T23" fmla="*/ 99 h 113"/>
                <a:gd name="T24" fmla="*/ 100 w 113"/>
                <a:gd name="T25" fmla="*/ 80 h 113"/>
                <a:gd name="T26" fmla="*/ 94 w 113"/>
                <a:gd name="T27" fmla="*/ 77 h 113"/>
                <a:gd name="T28" fmla="*/ 78 w 113"/>
                <a:gd name="T29" fmla="*/ 67 h 113"/>
                <a:gd name="T30" fmla="*/ 79 w 113"/>
                <a:gd name="T31" fmla="*/ 52 h 113"/>
                <a:gd name="T32" fmla="*/ 107 w 113"/>
                <a:gd name="T33" fmla="*/ 24 h 113"/>
                <a:gd name="T34" fmla="*/ 113 w 113"/>
                <a:gd name="T35" fmla="*/ 10 h 113"/>
                <a:gd name="T36" fmla="*/ 113 w 113"/>
                <a:gd name="T37" fmla="*/ 6 h 113"/>
                <a:gd name="T38" fmla="*/ 110 w 113"/>
                <a:gd name="T39" fmla="*/ 2 h 113"/>
                <a:gd name="T40" fmla="*/ 103 w 113"/>
                <a:gd name="T41" fmla="*/ 0 h 113"/>
                <a:gd name="T42" fmla="*/ 99 w 113"/>
                <a:gd name="T43" fmla="*/ 0 h 113"/>
                <a:gd name="T44" fmla="*/ 80 w 113"/>
                <a:gd name="T45" fmla="*/ 8 h 113"/>
                <a:gd name="T46" fmla="*/ 57 w 113"/>
                <a:gd name="T47" fmla="*/ 31 h 113"/>
                <a:gd name="T48" fmla="*/ 31 w 113"/>
                <a:gd name="T49" fmla="*/ 57 h 113"/>
                <a:gd name="T50" fmla="*/ 31 w 113"/>
                <a:gd name="T51" fmla="*/ 16 h 113"/>
                <a:gd name="T52" fmla="*/ 14 w 113"/>
                <a:gd name="T53" fmla="*/ 0 h 113"/>
                <a:gd name="T54" fmla="*/ 7 w 113"/>
                <a:gd name="T55" fmla="*/ 0 h 113"/>
                <a:gd name="T56" fmla="*/ 1 w 113"/>
                <a:gd name="T57" fmla="*/ 0 h 113"/>
                <a:gd name="T58" fmla="*/ 0 w 113"/>
                <a:gd name="T59" fmla="*/ 3 h 113"/>
                <a:gd name="T60" fmla="*/ 0 w 113"/>
                <a:gd name="T61" fmla="*/ 111 h 113"/>
                <a:gd name="T62" fmla="*/ 2 w 113"/>
                <a:gd name="T63" fmla="*/ 113 h 113"/>
                <a:gd name="T64" fmla="*/ 8 w 113"/>
                <a:gd name="T6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13">
                  <a:moveTo>
                    <a:pt x="8" y="113"/>
                  </a:moveTo>
                  <a:cubicBezTo>
                    <a:pt x="16" y="113"/>
                    <a:pt x="22" y="110"/>
                    <a:pt x="27" y="105"/>
                  </a:cubicBezTo>
                  <a:cubicBezTo>
                    <a:pt x="27" y="105"/>
                    <a:pt x="30" y="102"/>
                    <a:pt x="34" y="98"/>
                  </a:cubicBezTo>
                  <a:cubicBezTo>
                    <a:pt x="36" y="95"/>
                    <a:pt x="40" y="94"/>
                    <a:pt x="43" y="93"/>
                  </a:cubicBezTo>
                  <a:cubicBezTo>
                    <a:pt x="44" y="93"/>
                    <a:pt x="45" y="93"/>
                    <a:pt x="46" y="93"/>
                  </a:cubicBezTo>
                  <a:cubicBezTo>
                    <a:pt x="47" y="93"/>
                    <a:pt x="48" y="93"/>
                    <a:pt x="49" y="93"/>
                  </a:cubicBezTo>
                  <a:cubicBezTo>
                    <a:pt x="53" y="94"/>
                    <a:pt x="57" y="95"/>
                    <a:pt x="60" y="96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09"/>
                    <a:pt x="100" y="113"/>
                    <a:pt x="106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3" y="112"/>
                    <a:pt x="113" y="110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1"/>
                    <a:pt x="108" y="83"/>
                    <a:pt x="100" y="80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88" y="75"/>
                    <a:pt x="82" y="70"/>
                    <a:pt x="78" y="67"/>
                  </a:cubicBezTo>
                  <a:cubicBezTo>
                    <a:pt x="78" y="67"/>
                    <a:pt x="72" y="60"/>
                    <a:pt x="79" y="5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11" y="20"/>
                    <a:pt x="113" y="15"/>
                    <a:pt x="113" y="10"/>
                  </a:cubicBezTo>
                  <a:cubicBezTo>
                    <a:pt x="113" y="10"/>
                    <a:pt x="113" y="8"/>
                    <a:pt x="113" y="6"/>
                  </a:cubicBezTo>
                  <a:cubicBezTo>
                    <a:pt x="112" y="5"/>
                    <a:pt x="111" y="3"/>
                    <a:pt x="110" y="2"/>
                  </a:cubicBezTo>
                  <a:cubicBezTo>
                    <a:pt x="109" y="1"/>
                    <a:pt x="106" y="0"/>
                    <a:pt x="103" y="0"/>
                  </a:cubicBezTo>
                  <a:cubicBezTo>
                    <a:pt x="103" y="0"/>
                    <a:pt x="99" y="0"/>
                    <a:pt x="99" y="0"/>
                  </a:cubicBezTo>
                  <a:cubicBezTo>
                    <a:pt x="91" y="0"/>
                    <a:pt x="85" y="3"/>
                    <a:pt x="80" y="8"/>
                  </a:cubicBezTo>
                  <a:cubicBezTo>
                    <a:pt x="80" y="8"/>
                    <a:pt x="61" y="26"/>
                    <a:pt x="57" y="31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1" y="16"/>
                    <a:pt x="31" y="16"/>
                  </a:cubicBezTo>
                  <a:cubicBezTo>
                    <a:pt x="31" y="7"/>
                    <a:pt x="23" y="0"/>
                    <a:pt x="14" y="0"/>
                  </a:cubicBezTo>
                  <a:cubicBezTo>
                    <a:pt x="14" y="0"/>
                    <a:pt x="7" y="0"/>
                    <a:pt x="7" y="0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111"/>
                    <a:pt x="0" y="111"/>
                  </a:cubicBezTo>
                  <a:cubicBezTo>
                    <a:pt x="0" y="112"/>
                    <a:pt x="1" y="113"/>
                    <a:pt x="2" y="113"/>
                  </a:cubicBezTo>
                  <a:lnTo>
                    <a:pt x="8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gray">
            <a:xfrm>
              <a:off x="-2695575" y="3063875"/>
              <a:ext cx="427038" cy="431800"/>
            </a:xfrm>
            <a:custGeom>
              <a:avLst/>
              <a:gdLst>
                <a:gd name="T0" fmla="*/ 111 w 114"/>
                <a:gd name="T1" fmla="*/ 66 h 115"/>
                <a:gd name="T2" fmla="*/ 94 w 114"/>
                <a:gd name="T3" fmla="*/ 66 h 115"/>
                <a:gd name="T4" fmla="*/ 82 w 114"/>
                <a:gd name="T5" fmla="*/ 74 h 115"/>
                <a:gd name="T6" fmla="*/ 76 w 114"/>
                <a:gd name="T7" fmla="*/ 82 h 115"/>
                <a:gd name="T8" fmla="*/ 65 w 114"/>
                <a:gd name="T9" fmla="*/ 86 h 115"/>
                <a:gd name="T10" fmla="*/ 53 w 114"/>
                <a:gd name="T11" fmla="*/ 82 h 115"/>
                <a:gd name="T12" fmla="*/ 42 w 114"/>
                <a:gd name="T13" fmla="*/ 73 h 115"/>
                <a:gd name="T14" fmla="*/ 34 w 114"/>
                <a:gd name="T15" fmla="*/ 61 h 115"/>
                <a:gd name="T16" fmla="*/ 31 w 114"/>
                <a:gd name="T17" fmla="*/ 48 h 115"/>
                <a:gd name="T18" fmla="*/ 36 w 114"/>
                <a:gd name="T19" fmla="*/ 34 h 115"/>
                <a:gd name="T20" fmla="*/ 49 w 114"/>
                <a:gd name="T21" fmla="*/ 29 h 115"/>
                <a:gd name="T22" fmla="*/ 66 w 114"/>
                <a:gd name="T23" fmla="*/ 35 h 115"/>
                <a:gd name="T24" fmla="*/ 74 w 114"/>
                <a:gd name="T25" fmla="*/ 38 h 115"/>
                <a:gd name="T26" fmla="*/ 82 w 114"/>
                <a:gd name="T27" fmla="*/ 34 h 115"/>
                <a:gd name="T28" fmla="*/ 94 w 114"/>
                <a:gd name="T29" fmla="*/ 22 h 115"/>
                <a:gd name="T30" fmla="*/ 95 w 114"/>
                <a:gd name="T31" fmla="*/ 20 h 115"/>
                <a:gd name="T32" fmla="*/ 93 w 114"/>
                <a:gd name="T33" fmla="*/ 18 h 115"/>
                <a:gd name="T34" fmla="*/ 73 w 114"/>
                <a:gd name="T35" fmla="*/ 5 h 115"/>
                <a:gd name="T36" fmla="*/ 49 w 114"/>
                <a:gd name="T37" fmla="*/ 0 h 115"/>
                <a:gd name="T38" fmla="*/ 3 w 114"/>
                <a:gd name="T39" fmla="*/ 0 h 115"/>
                <a:gd name="T40" fmla="*/ 0 w 114"/>
                <a:gd name="T41" fmla="*/ 3 h 115"/>
                <a:gd name="T42" fmla="*/ 0 w 114"/>
                <a:gd name="T43" fmla="*/ 49 h 115"/>
                <a:gd name="T44" fmla="*/ 6 w 114"/>
                <a:gd name="T45" fmla="*/ 74 h 115"/>
                <a:gd name="T46" fmla="*/ 20 w 114"/>
                <a:gd name="T47" fmla="*/ 95 h 115"/>
                <a:gd name="T48" fmla="*/ 41 w 114"/>
                <a:gd name="T49" fmla="*/ 109 h 115"/>
                <a:gd name="T50" fmla="*/ 65 w 114"/>
                <a:gd name="T51" fmla="*/ 115 h 115"/>
                <a:gd name="T52" fmla="*/ 84 w 114"/>
                <a:gd name="T53" fmla="*/ 111 h 115"/>
                <a:gd name="T54" fmla="*/ 99 w 114"/>
                <a:gd name="T55" fmla="*/ 102 h 115"/>
                <a:gd name="T56" fmla="*/ 109 w 114"/>
                <a:gd name="T57" fmla="*/ 87 h 115"/>
                <a:gd name="T58" fmla="*/ 114 w 114"/>
                <a:gd name="T59" fmla="*/ 69 h 115"/>
                <a:gd name="T60" fmla="*/ 111 w 114"/>
                <a:gd name="T6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115">
                  <a:moveTo>
                    <a:pt x="111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88" y="66"/>
                    <a:pt x="84" y="68"/>
                    <a:pt x="82" y="74"/>
                  </a:cubicBezTo>
                  <a:cubicBezTo>
                    <a:pt x="81" y="77"/>
                    <a:pt x="79" y="80"/>
                    <a:pt x="76" y="82"/>
                  </a:cubicBezTo>
                  <a:cubicBezTo>
                    <a:pt x="73" y="84"/>
                    <a:pt x="70" y="86"/>
                    <a:pt x="65" y="86"/>
                  </a:cubicBezTo>
                  <a:cubicBezTo>
                    <a:pt x="62" y="86"/>
                    <a:pt x="57" y="84"/>
                    <a:pt x="53" y="82"/>
                  </a:cubicBezTo>
                  <a:cubicBezTo>
                    <a:pt x="49" y="80"/>
                    <a:pt x="46" y="77"/>
                    <a:pt x="42" y="73"/>
                  </a:cubicBezTo>
                  <a:cubicBezTo>
                    <a:pt x="39" y="70"/>
                    <a:pt x="36" y="66"/>
                    <a:pt x="34" y="61"/>
                  </a:cubicBezTo>
                  <a:cubicBezTo>
                    <a:pt x="32" y="57"/>
                    <a:pt x="31" y="52"/>
                    <a:pt x="31" y="48"/>
                  </a:cubicBezTo>
                  <a:cubicBezTo>
                    <a:pt x="31" y="42"/>
                    <a:pt x="33" y="38"/>
                    <a:pt x="36" y="34"/>
                  </a:cubicBezTo>
                  <a:cubicBezTo>
                    <a:pt x="40" y="31"/>
                    <a:pt x="44" y="29"/>
                    <a:pt x="49" y="29"/>
                  </a:cubicBezTo>
                  <a:cubicBezTo>
                    <a:pt x="55" y="29"/>
                    <a:pt x="61" y="31"/>
                    <a:pt x="66" y="35"/>
                  </a:cubicBezTo>
                  <a:cubicBezTo>
                    <a:pt x="69" y="37"/>
                    <a:pt x="71" y="38"/>
                    <a:pt x="74" y="38"/>
                  </a:cubicBezTo>
                  <a:cubicBezTo>
                    <a:pt x="76" y="38"/>
                    <a:pt x="79" y="36"/>
                    <a:pt x="82" y="3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4" y="19"/>
                    <a:pt x="94" y="19"/>
                    <a:pt x="93" y="18"/>
                  </a:cubicBezTo>
                  <a:cubicBezTo>
                    <a:pt x="87" y="12"/>
                    <a:pt x="80" y="8"/>
                    <a:pt x="73" y="5"/>
                  </a:cubicBezTo>
                  <a:cubicBezTo>
                    <a:pt x="65" y="1"/>
                    <a:pt x="57" y="0"/>
                    <a:pt x="4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7"/>
                    <a:pt x="2" y="66"/>
                    <a:pt x="6" y="74"/>
                  </a:cubicBezTo>
                  <a:cubicBezTo>
                    <a:pt x="9" y="82"/>
                    <a:pt x="14" y="89"/>
                    <a:pt x="20" y="95"/>
                  </a:cubicBezTo>
                  <a:cubicBezTo>
                    <a:pt x="26" y="101"/>
                    <a:pt x="33" y="106"/>
                    <a:pt x="41" y="109"/>
                  </a:cubicBezTo>
                  <a:cubicBezTo>
                    <a:pt x="49" y="113"/>
                    <a:pt x="57" y="115"/>
                    <a:pt x="65" y="115"/>
                  </a:cubicBezTo>
                  <a:cubicBezTo>
                    <a:pt x="72" y="115"/>
                    <a:pt x="78" y="114"/>
                    <a:pt x="84" y="111"/>
                  </a:cubicBezTo>
                  <a:cubicBezTo>
                    <a:pt x="90" y="109"/>
                    <a:pt x="95" y="106"/>
                    <a:pt x="99" y="102"/>
                  </a:cubicBezTo>
                  <a:cubicBezTo>
                    <a:pt x="103" y="98"/>
                    <a:pt x="107" y="93"/>
                    <a:pt x="109" y="87"/>
                  </a:cubicBezTo>
                  <a:cubicBezTo>
                    <a:pt x="112" y="81"/>
                    <a:pt x="113" y="75"/>
                    <a:pt x="114" y="69"/>
                  </a:cubicBezTo>
                  <a:cubicBezTo>
                    <a:pt x="114" y="67"/>
                    <a:pt x="113" y="66"/>
                    <a:pt x="11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gray">
            <a:xfrm>
              <a:off x="-3157538" y="3063875"/>
              <a:ext cx="461963" cy="423862"/>
            </a:xfrm>
            <a:custGeom>
              <a:avLst/>
              <a:gdLst>
                <a:gd name="T0" fmla="*/ 121 w 123"/>
                <a:gd name="T1" fmla="*/ 99 h 113"/>
                <a:gd name="T2" fmla="*/ 104 w 123"/>
                <a:gd name="T3" fmla="*/ 88 h 113"/>
                <a:gd name="T4" fmla="*/ 91 w 123"/>
                <a:gd name="T5" fmla="*/ 78 h 113"/>
                <a:gd name="T6" fmla="*/ 107 w 123"/>
                <a:gd name="T7" fmla="*/ 67 h 113"/>
                <a:gd name="T8" fmla="*/ 113 w 123"/>
                <a:gd name="T9" fmla="*/ 49 h 113"/>
                <a:gd name="T10" fmla="*/ 107 w 123"/>
                <a:gd name="T11" fmla="*/ 30 h 113"/>
                <a:gd name="T12" fmla="*/ 92 w 123"/>
                <a:gd name="T13" fmla="*/ 14 h 113"/>
                <a:gd name="T14" fmla="*/ 71 w 123"/>
                <a:gd name="T15" fmla="*/ 4 h 113"/>
                <a:gd name="T16" fmla="*/ 48 w 123"/>
                <a:gd name="T17" fmla="*/ 0 h 113"/>
                <a:gd name="T18" fmla="*/ 2 w 123"/>
                <a:gd name="T19" fmla="*/ 0 h 113"/>
                <a:gd name="T20" fmla="*/ 0 w 123"/>
                <a:gd name="T21" fmla="*/ 2 h 113"/>
                <a:gd name="T22" fmla="*/ 0 w 123"/>
                <a:gd name="T23" fmla="*/ 79 h 113"/>
                <a:gd name="T24" fmla="*/ 0 w 123"/>
                <a:gd name="T25" fmla="*/ 96 h 113"/>
                <a:gd name="T26" fmla="*/ 0 w 123"/>
                <a:gd name="T27" fmla="*/ 102 h 113"/>
                <a:gd name="T28" fmla="*/ 0 w 123"/>
                <a:gd name="T29" fmla="*/ 109 h 113"/>
                <a:gd name="T30" fmla="*/ 1 w 123"/>
                <a:gd name="T31" fmla="*/ 112 h 113"/>
                <a:gd name="T32" fmla="*/ 7 w 123"/>
                <a:gd name="T33" fmla="*/ 113 h 113"/>
                <a:gd name="T34" fmla="*/ 15 w 123"/>
                <a:gd name="T35" fmla="*/ 112 h 113"/>
                <a:gd name="T36" fmla="*/ 25 w 123"/>
                <a:gd name="T37" fmla="*/ 105 h 113"/>
                <a:gd name="T38" fmla="*/ 30 w 123"/>
                <a:gd name="T39" fmla="*/ 86 h 113"/>
                <a:gd name="T40" fmla="*/ 30 w 123"/>
                <a:gd name="T41" fmla="*/ 39 h 113"/>
                <a:gd name="T42" fmla="*/ 31 w 123"/>
                <a:gd name="T43" fmla="*/ 36 h 113"/>
                <a:gd name="T44" fmla="*/ 32 w 123"/>
                <a:gd name="T45" fmla="*/ 34 h 113"/>
                <a:gd name="T46" fmla="*/ 60 w 123"/>
                <a:gd name="T47" fmla="*/ 28 h 113"/>
                <a:gd name="T48" fmla="*/ 80 w 123"/>
                <a:gd name="T49" fmla="*/ 50 h 113"/>
                <a:gd name="T50" fmla="*/ 64 w 123"/>
                <a:gd name="T51" fmla="*/ 58 h 113"/>
                <a:gd name="T52" fmla="*/ 53 w 123"/>
                <a:gd name="T53" fmla="*/ 57 h 113"/>
                <a:gd name="T54" fmla="*/ 48 w 123"/>
                <a:gd name="T55" fmla="*/ 55 h 113"/>
                <a:gd name="T56" fmla="*/ 44 w 123"/>
                <a:gd name="T57" fmla="*/ 54 h 113"/>
                <a:gd name="T58" fmla="*/ 43 w 123"/>
                <a:gd name="T59" fmla="*/ 57 h 113"/>
                <a:gd name="T60" fmla="*/ 43 w 123"/>
                <a:gd name="T61" fmla="*/ 69 h 113"/>
                <a:gd name="T62" fmla="*/ 47 w 123"/>
                <a:gd name="T63" fmla="*/ 79 h 113"/>
                <a:gd name="T64" fmla="*/ 84 w 123"/>
                <a:gd name="T65" fmla="*/ 109 h 113"/>
                <a:gd name="T66" fmla="*/ 96 w 123"/>
                <a:gd name="T67" fmla="*/ 113 h 113"/>
                <a:gd name="T68" fmla="*/ 121 w 123"/>
                <a:gd name="T69" fmla="*/ 113 h 113"/>
                <a:gd name="T70" fmla="*/ 123 w 123"/>
                <a:gd name="T71" fmla="*/ 110 h 113"/>
                <a:gd name="T72" fmla="*/ 123 w 123"/>
                <a:gd name="T73" fmla="*/ 102 h 113"/>
                <a:gd name="T74" fmla="*/ 121 w 123"/>
                <a:gd name="T75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13">
                  <a:moveTo>
                    <a:pt x="121" y="99"/>
                  </a:moveTo>
                  <a:cubicBezTo>
                    <a:pt x="121" y="99"/>
                    <a:pt x="115" y="98"/>
                    <a:pt x="104" y="88"/>
                  </a:cubicBezTo>
                  <a:cubicBezTo>
                    <a:pt x="98" y="83"/>
                    <a:pt x="93" y="80"/>
                    <a:pt x="91" y="78"/>
                  </a:cubicBezTo>
                  <a:cubicBezTo>
                    <a:pt x="93" y="77"/>
                    <a:pt x="100" y="74"/>
                    <a:pt x="107" y="67"/>
                  </a:cubicBezTo>
                  <a:cubicBezTo>
                    <a:pt x="111" y="62"/>
                    <a:pt x="113" y="56"/>
                    <a:pt x="113" y="49"/>
                  </a:cubicBezTo>
                  <a:cubicBezTo>
                    <a:pt x="113" y="42"/>
                    <a:pt x="111" y="36"/>
                    <a:pt x="107" y="30"/>
                  </a:cubicBezTo>
                  <a:cubicBezTo>
                    <a:pt x="103" y="24"/>
                    <a:pt x="98" y="18"/>
                    <a:pt x="92" y="14"/>
                  </a:cubicBezTo>
                  <a:cubicBezTo>
                    <a:pt x="86" y="10"/>
                    <a:pt x="79" y="6"/>
                    <a:pt x="71" y="4"/>
                  </a:cubicBezTo>
                  <a:cubicBezTo>
                    <a:pt x="63" y="1"/>
                    <a:pt x="56" y="0"/>
                    <a:pt x="48" y="0"/>
                  </a:cubicBezTo>
                  <a:cubicBezTo>
                    <a:pt x="48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79"/>
                    <a:pt x="0" y="7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2"/>
                    <a:pt x="1" y="112"/>
                  </a:cubicBezTo>
                  <a:cubicBezTo>
                    <a:pt x="2" y="113"/>
                    <a:pt x="6" y="113"/>
                    <a:pt x="7" y="113"/>
                  </a:cubicBezTo>
                  <a:cubicBezTo>
                    <a:pt x="10" y="113"/>
                    <a:pt x="13" y="113"/>
                    <a:pt x="15" y="112"/>
                  </a:cubicBezTo>
                  <a:cubicBezTo>
                    <a:pt x="19" y="111"/>
                    <a:pt x="22" y="108"/>
                    <a:pt x="25" y="105"/>
                  </a:cubicBezTo>
                  <a:cubicBezTo>
                    <a:pt x="29" y="99"/>
                    <a:pt x="30" y="93"/>
                    <a:pt x="30" y="86"/>
                  </a:cubicBezTo>
                  <a:cubicBezTo>
                    <a:pt x="30" y="85"/>
                    <a:pt x="30" y="39"/>
                    <a:pt x="30" y="39"/>
                  </a:cubicBezTo>
                  <a:cubicBezTo>
                    <a:pt x="30" y="39"/>
                    <a:pt x="30" y="37"/>
                    <a:pt x="31" y="36"/>
                  </a:cubicBezTo>
                  <a:cubicBezTo>
                    <a:pt x="31" y="35"/>
                    <a:pt x="32" y="34"/>
                    <a:pt x="32" y="34"/>
                  </a:cubicBezTo>
                  <a:cubicBezTo>
                    <a:pt x="35" y="28"/>
                    <a:pt x="47" y="25"/>
                    <a:pt x="60" y="28"/>
                  </a:cubicBezTo>
                  <a:cubicBezTo>
                    <a:pt x="77" y="33"/>
                    <a:pt x="82" y="44"/>
                    <a:pt x="80" y="50"/>
                  </a:cubicBezTo>
                  <a:cubicBezTo>
                    <a:pt x="78" y="55"/>
                    <a:pt x="72" y="58"/>
                    <a:pt x="64" y="58"/>
                  </a:cubicBezTo>
                  <a:cubicBezTo>
                    <a:pt x="61" y="58"/>
                    <a:pt x="57" y="58"/>
                    <a:pt x="53" y="57"/>
                  </a:cubicBezTo>
                  <a:cubicBezTo>
                    <a:pt x="53" y="57"/>
                    <a:pt x="50" y="56"/>
                    <a:pt x="48" y="55"/>
                  </a:cubicBezTo>
                  <a:cubicBezTo>
                    <a:pt x="48" y="55"/>
                    <a:pt x="46" y="54"/>
                    <a:pt x="44" y="54"/>
                  </a:cubicBezTo>
                  <a:cubicBezTo>
                    <a:pt x="43" y="54"/>
                    <a:pt x="43" y="55"/>
                    <a:pt x="43" y="57"/>
                  </a:cubicBezTo>
                  <a:cubicBezTo>
                    <a:pt x="43" y="57"/>
                    <a:pt x="43" y="69"/>
                    <a:pt x="43" y="69"/>
                  </a:cubicBezTo>
                  <a:cubicBezTo>
                    <a:pt x="43" y="73"/>
                    <a:pt x="44" y="77"/>
                    <a:pt x="47" y="79"/>
                  </a:cubicBezTo>
                  <a:cubicBezTo>
                    <a:pt x="47" y="79"/>
                    <a:pt x="84" y="109"/>
                    <a:pt x="84" y="109"/>
                  </a:cubicBezTo>
                  <a:cubicBezTo>
                    <a:pt x="88" y="112"/>
                    <a:pt x="92" y="113"/>
                    <a:pt x="96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3"/>
                    <a:pt x="123" y="112"/>
                    <a:pt x="123" y="110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2" y="99"/>
                    <a:pt x="12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gray">
            <a:xfrm>
              <a:off x="-3622675" y="3063875"/>
              <a:ext cx="428625" cy="423862"/>
            </a:xfrm>
            <a:custGeom>
              <a:avLst/>
              <a:gdLst>
                <a:gd name="T0" fmla="*/ 96 w 114"/>
                <a:gd name="T1" fmla="*/ 84 h 113"/>
                <a:gd name="T2" fmla="*/ 63 w 114"/>
                <a:gd name="T3" fmla="*/ 84 h 113"/>
                <a:gd name="T4" fmla="*/ 50 w 114"/>
                <a:gd name="T5" fmla="*/ 81 h 113"/>
                <a:gd name="T6" fmla="*/ 40 w 114"/>
                <a:gd name="T7" fmla="*/ 73 h 113"/>
                <a:gd name="T8" fmla="*/ 33 w 114"/>
                <a:gd name="T9" fmla="*/ 61 h 113"/>
                <a:gd name="T10" fmla="*/ 30 w 114"/>
                <a:gd name="T11" fmla="*/ 48 h 113"/>
                <a:gd name="T12" fmla="*/ 35 w 114"/>
                <a:gd name="T13" fmla="*/ 34 h 113"/>
                <a:gd name="T14" fmla="*/ 39 w 114"/>
                <a:gd name="T15" fmla="*/ 31 h 113"/>
                <a:gd name="T16" fmla="*/ 43 w 114"/>
                <a:gd name="T17" fmla="*/ 30 h 113"/>
                <a:gd name="T18" fmla="*/ 50 w 114"/>
                <a:gd name="T19" fmla="*/ 29 h 113"/>
                <a:gd name="T20" fmla="*/ 56 w 114"/>
                <a:gd name="T21" fmla="*/ 30 h 113"/>
                <a:gd name="T22" fmla="*/ 67 w 114"/>
                <a:gd name="T23" fmla="*/ 34 h 113"/>
                <a:gd name="T24" fmla="*/ 81 w 114"/>
                <a:gd name="T25" fmla="*/ 47 h 113"/>
                <a:gd name="T26" fmla="*/ 47 w 114"/>
                <a:gd name="T27" fmla="*/ 47 h 113"/>
                <a:gd name="T28" fmla="*/ 44 w 114"/>
                <a:gd name="T29" fmla="*/ 50 h 113"/>
                <a:gd name="T30" fmla="*/ 46 w 114"/>
                <a:gd name="T31" fmla="*/ 58 h 113"/>
                <a:gd name="T32" fmla="*/ 67 w 114"/>
                <a:gd name="T33" fmla="*/ 71 h 113"/>
                <a:gd name="T34" fmla="*/ 99 w 114"/>
                <a:gd name="T35" fmla="*/ 71 h 113"/>
                <a:gd name="T36" fmla="*/ 111 w 114"/>
                <a:gd name="T37" fmla="*/ 67 h 113"/>
                <a:gd name="T38" fmla="*/ 114 w 114"/>
                <a:gd name="T39" fmla="*/ 57 h 113"/>
                <a:gd name="T40" fmla="*/ 108 w 114"/>
                <a:gd name="T41" fmla="*/ 38 h 113"/>
                <a:gd name="T42" fmla="*/ 94 w 114"/>
                <a:gd name="T43" fmla="*/ 19 h 113"/>
                <a:gd name="T44" fmla="*/ 74 w 114"/>
                <a:gd name="T45" fmla="*/ 5 h 113"/>
                <a:gd name="T46" fmla="*/ 50 w 114"/>
                <a:gd name="T47" fmla="*/ 0 h 113"/>
                <a:gd name="T48" fmla="*/ 3 w 114"/>
                <a:gd name="T49" fmla="*/ 0 h 113"/>
                <a:gd name="T50" fmla="*/ 0 w 114"/>
                <a:gd name="T51" fmla="*/ 2 h 113"/>
                <a:gd name="T52" fmla="*/ 0 w 114"/>
                <a:gd name="T53" fmla="*/ 49 h 113"/>
                <a:gd name="T54" fmla="*/ 5 w 114"/>
                <a:gd name="T55" fmla="*/ 73 h 113"/>
                <a:gd name="T56" fmla="*/ 19 w 114"/>
                <a:gd name="T57" fmla="*/ 94 h 113"/>
                <a:gd name="T58" fmla="*/ 39 w 114"/>
                <a:gd name="T59" fmla="*/ 108 h 113"/>
                <a:gd name="T60" fmla="*/ 64 w 114"/>
                <a:gd name="T61" fmla="*/ 113 h 113"/>
                <a:gd name="T62" fmla="*/ 111 w 114"/>
                <a:gd name="T63" fmla="*/ 113 h 113"/>
                <a:gd name="T64" fmla="*/ 114 w 114"/>
                <a:gd name="T65" fmla="*/ 111 h 113"/>
                <a:gd name="T66" fmla="*/ 114 w 114"/>
                <a:gd name="T67" fmla="*/ 101 h 113"/>
                <a:gd name="T68" fmla="*/ 109 w 114"/>
                <a:gd name="T69" fmla="*/ 88 h 113"/>
                <a:gd name="T70" fmla="*/ 96 w 114"/>
                <a:gd name="T71" fmla="*/ 8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4" h="113">
                  <a:moveTo>
                    <a:pt x="96" y="84"/>
                  </a:moveTo>
                  <a:cubicBezTo>
                    <a:pt x="63" y="84"/>
                    <a:pt x="63" y="84"/>
                    <a:pt x="63" y="84"/>
                  </a:cubicBezTo>
                  <a:cubicBezTo>
                    <a:pt x="59" y="84"/>
                    <a:pt x="54" y="82"/>
                    <a:pt x="50" y="81"/>
                  </a:cubicBezTo>
                  <a:cubicBezTo>
                    <a:pt x="47" y="79"/>
                    <a:pt x="41" y="74"/>
                    <a:pt x="40" y="73"/>
                  </a:cubicBezTo>
                  <a:cubicBezTo>
                    <a:pt x="37" y="69"/>
                    <a:pt x="34" y="65"/>
                    <a:pt x="33" y="61"/>
                  </a:cubicBezTo>
                  <a:cubicBezTo>
                    <a:pt x="31" y="57"/>
                    <a:pt x="30" y="52"/>
                    <a:pt x="30" y="48"/>
                  </a:cubicBezTo>
                  <a:cubicBezTo>
                    <a:pt x="30" y="42"/>
                    <a:pt x="32" y="37"/>
                    <a:pt x="35" y="34"/>
                  </a:cubicBezTo>
                  <a:cubicBezTo>
                    <a:pt x="36" y="33"/>
                    <a:pt x="37" y="32"/>
                    <a:pt x="39" y="31"/>
                  </a:cubicBezTo>
                  <a:cubicBezTo>
                    <a:pt x="40" y="30"/>
                    <a:pt x="42" y="30"/>
                    <a:pt x="43" y="30"/>
                  </a:cubicBezTo>
                  <a:cubicBezTo>
                    <a:pt x="45" y="29"/>
                    <a:pt x="48" y="29"/>
                    <a:pt x="50" y="29"/>
                  </a:cubicBezTo>
                  <a:cubicBezTo>
                    <a:pt x="52" y="29"/>
                    <a:pt x="54" y="29"/>
                    <a:pt x="56" y="30"/>
                  </a:cubicBezTo>
                  <a:cubicBezTo>
                    <a:pt x="60" y="30"/>
                    <a:pt x="64" y="32"/>
                    <a:pt x="67" y="34"/>
                  </a:cubicBezTo>
                  <a:cubicBezTo>
                    <a:pt x="72" y="37"/>
                    <a:pt x="78" y="42"/>
                    <a:pt x="81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5" y="47"/>
                    <a:pt x="44" y="48"/>
                    <a:pt x="44" y="50"/>
                  </a:cubicBezTo>
                  <a:cubicBezTo>
                    <a:pt x="44" y="53"/>
                    <a:pt x="45" y="55"/>
                    <a:pt x="46" y="58"/>
                  </a:cubicBezTo>
                  <a:cubicBezTo>
                    <a:pt x="47" y="61"/>
                    <a:pt x="54" y="71"/>
                    <a:pt x="67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1"/>
                    <a:pt x="109" y="70"/>
                    <a:pt x="111" y="67"/>
                  </a:cubicBezTo>
                  <a:cubicBezTo>
                    <a:pt x="113" y="64"/>
                    <a:pt x="114" y="61"/>
                    <a:pt x="114" y="57"/>
                  </a:cubicBezTo>
                  <a:cubicBezTo>
                    <a:pt x="114" y="51"/>
                    <a:pt x="112" y="44"/>
                    <a:pt x="108" y="38"/>
                  </a:cubicBezTo>
                  <a:cubicBezTo>
                    <a:pt x="105" y="31"/>
                    <a:pt x="100" y="24"/>
                    <a:pt x="94" y="19"/>
                  </a:cubicBezTo>
                  <a:cubicBezTo>
                    <a:pt x="89" y="13"/>
                    <a:pt x="82" y="9"/>
                    <a:pt x="74" y="5"/>
                  </a:cubicBezTo>
                  <a:cubicBezTo>
                    <a:pt x="66" y="1"/>
                    <a:pt x="58" y="0"/>
                    <a:pt x="50" y="0"/>
                  </a:cubicBezTo>
                  <a:cubicBezTo>
                    <a:pt x="50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49"/>
                    <a:pt x="0" y="49"/>
                  </a:cubicBezTo>
                  <a:cubicBezTo>
                    <a:pt x="0" y="57"/>
                    <a:pt x="2" y="66"/>
                    <a:pt x="5" y="73"/>
                  </a:cubicBezTo>
                  <a:cubicBezTo>
                    <a:pt x="9" y="81"/>
                    <a:pt x="13" y="88"/>
                    <a:pt x="19" y="94"/>
                  </a:cubicBezTo>
                  <a:cubicBezTo>
                    <a:pt x="25" y="100"/>
                    <a:pt x="32" y="104"/>
                    <a:pt x="39" y="108"/>
                  </a:cubicBezTo>
                  <a:cubicBezTo>
                    <a:pt x="47" y="111"/>
                    <a:pt x="55" y="113"/>
                    <a:pt x="64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4" y="112"/>
                    <a:pt x="114" y="11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4" y="96"/>
                    <a:pt x="112" y="91"/>
                    <a:pt x="109" y="88"/>
                  </a:cubicBezTo>
                  <a:cubicBezTo>
                    <a:pt x="106" y="85"/>
                    <a:pt x="102" y="84"/>
                    <a:pt x="9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gray">
            <a:xfrm>
              <a:off x="-4548188" y="3063875"/>
              <a:ext cx="889000" cy="423862"/>
            </a:xfrm>
            <a:custGeom>
              <a:avLst/>
              <a:gdLst>
                <a:gd name="T0" fmla="*/ 237 w 237"/>
                <a:gd name="T1" fmla="*/ 16 h 113"/>
                <a:gd name="T2" fmla="*/ 220 w 237"/>
                <a:gd name="T3" fmla="*/ 0 h 113"/>
                <a:gd name="T4" fmla="*/ 203 w 237"/>
                <a:gd name="T5" fmla="*/ 0 h 113"/>
                <a:gd name="T6" fmla="*/ 200 w 237"/>
                <a:gd name="T7" fmla="*/ 1 h 113"/>
                <a:gd name="T8" fmla="*/ 165 w 237"/>
                <a:gd name="T9" fmla="*/ 34 h 113"/>
                <a:gd name="T10" fmla="*/ 119 w 237"/>
                <a:gd name="T11" fmla="*/ 52 h 113"/>
                <a:gd name="T12" fmla="*/ 71 w 237"/>
                <a:gd name="T13" fmla="*/ 32 h 113"/>
                <a:gd name="T14" fmla="*/ 44 w 237"/>
                <a:gd name="T15" fmla="*/ 8 h 113"/>
                <a:gd name="T16" fmla="*/ 25 w 237"/>
                <a:gd name="T17" fmla="*/ 0 h 113"/>
                <a:gd name="T18" fmla="*/ 4 w 237"/>
                <a:gd name="T19" fmla="*/ 0 h 113"/>
                <a:gd name="T20" fmla="*/ 0 w 237"/>
                <a:gd name="T21" fmla="*/ 3 h 113"/>
                <a:gd name="T22" fmla="*/ 0 w 237"/>
                <a:gd name="T23" fmla="*/ 96 h 113"/>
                <a:gd name="T24" fmla="*/ 17 w 237"/>
                <a:gd name="T25" fmla="*/ 113 h 113"/>
                <a:gd name="T26" fmla="*/ 23 w 237"/>
                <a:gd name="T27" fmla="*/ 113 h 113"/>
                <a:gd name="T28" fmla="*/ 28 w 237"/>
                <a:gd name="T29" fmla="*/ 113 h 113"/>
                <a:gd name="T30" fmla="*/ 31 w 237"/>
                <a:gd name="T31" fmla="*/ 110 h 113"/>
                <a:gd name="T32" fmla="*/ 31 w 237"/>
                <a:gd name="T33" fmla="*/ 76 h 113"/>
                <a:gd name="T34" fmla="*/ 47 w 237"/>
                <a:gd name="T35" fmla="*/ 61 h 113"/>
                <a:gd name="T36" fmla="*/ 84 w 237"/>
                <a:gd name="T37" fmla="*/ 83 h 113"/>
                <a:gd name="T38" fmla="*/ 119 w 237"/>
                <a:gd name="T39" fmla="*/ 105 h 113"/>
                <a:gd name="T40" fmla="*/ 153 w 237"/>
                <a:gd name="T41" fmla="*/ 83 h 113"/>
                <a:gd name="T42" fmla="*/ 190 w 237"/>
                <a:gd name="T43" fmla="*/ 61 h 113"/>
                <a:gd name="T44" fmla="*/ 206 w 237"/>
                <a:gd name="T45" fmla="*/ 76 h 113"/>
                <a:gd name="T46" fmla="*/ 206 w 237"/>
                <a:gd name="T47" fmla="*/ 96 h 113"/>
                <a:gd name="T48" fmla="*/ 223 w 237"/>
                <a:gd name="T49" fmla="*/ 113 h 113"/>
                <a:gd name="T50" fmla="*/ 230 w 237"/>
                <a:gd name="T51" fmla="*/ 113 h 113"/>
                <a:gd name="T52" fmla="*/ 234 w 237"/>
                <a:gd name="T53" fmla="*/ 113 h 113"/>
                <a:gd name="T54" fmla="*/ 234 w 237"/>
                <a:gd name="T55" fmla="*/ 113 h 113"/>
                <a:gd name="T56" fmla="*/ 237 w 237"/>
                <a:gd name="T57" fmla="*/ 110 h 113"/>
                <a:gd name="T58" fmla="*/ 237 w 237"/>
                <a:gd name="T5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7" h="113">
                  <a:moveTo>
                    <a:pt x="237" y="16"/>
                  </a:moveTo>
                  <a:cubicBezTo>
                    <a:pt x="237" y="7"/>
                    <a:pt x="229" y="0"/>
                    <a:pt x="22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2" y="0"/>
                    <a:pt x="201" y="0"/>
                    <a:pt x="200" y="1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53" y="45"/>
                    <a:pt x="137" y="52"/>
                    <a:pt x="119" y="52"/>
                  </a:cubicBezTo>
                  <a:cubicBezTo>
                    <a:pt x="100" y="52"/>
                    <a:pt x="83" y="45"/>
                    <a:pt x="71" y="32"/>
                  </a:cubicBezTo>
                  <a:cubicBezTo>
                    <a:pt x="71" y="32"/>
                    <a:pt x="45" y="8"/>
                    <a:pt x="44" y="8"/>
                  </a:cubicBezTo>
                  <a:cubicBezTo>
                    <a:pt x="39" y="3"/>
                    <a:pt x="33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6"/>
                    <a:pt x="8" y="113"/>
                    <a:pt x="17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30" y="113"/>
                    <a:pt x="31" y="112"/>
                    <a:pt x="31" y="110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68"/>
                    <a:pt x="38" y="61"/>
                    <a:pt x="47" y="61"/>
                  </a:cubicBezTo>
                  <a:cubicBezTo>
                    <a:pt x="63" y="61"/>
                    <a:pt x="74" y="74"/>
                    <a:pt x="84" y="83"/>
                  </a:cubicBezTo>
                  <a:cubicBezTo>
                    <a:pt x="97" y="94"/>
                    <a:pt x="107" y="105"/>
                    <a:pt x="119" y="105"/>
                  </a:cubicBezTo>
                  <a:cubicBezTo>
                    <a:pt x="131" y="105"/>
                    <a:pt x="140" y="94"/>
                    <a:pt x="153" y="83"/>
                  </a:cubicBezTo>
                  <a:cubicBezTo>
                    <a:pt x="163" y="74"/>
                    <a:pt x="175" y="61"/>
                    <a:pt x="190" y="61"/>
                  </a:cubicBezTo>
                  <a:cubicBezTo>
                    <a:pt x="199" y="61"/>
                    <a:pt x="206" y="68"/>
                    <a:pt x="206" y="76"/>
                  </a:cubicBezTo>
                  <a:cubicBezTo>
                    <a:pt x="206" y="76"/>
                    <a:pt x="206" y="96"/>
                    <a:pt x="206" y="96"/>
                  </a:cubicBezTo>
                  <a:cubicBezTo>
                    <a:pt x="206" y="106"/>
                    <a:pt x="214" y="113"/>
                    <a:pt x="223" y="113"/>
                  </a:cubicBezTo>
                  <a:cubicBezTo>
                    <a:pt x="223" y="113"/>
                    <a:pt x="230" y="113"/>
                    <a:pt x="230" y="113"/>
                  </a:cubicBezTo>
                  <a:cubicBezTo>
                    <a:pt x="232" y="113"/>
                    <a:pt x="234" y="113"/>
                    <a:pt x="234" y="113"/>
                  </a:cubicBezTo>
                  <a:cubicBezTo>
                    <a:pt x="234" y="113"/>
                    <a:pt x="234" y="113"/>
                    <a:pt x="234" y="113"/>
                  </a:cubicBezTo>
                  <a:cubicBezTo>
                    <a:pt x="235" y="113"/>
                    <a:pt x="237" y="112"/>
                    <a:pt x="237" y="110"/>
                  </a:cubicBezTo>
                  <a:cubicBezTo>
                    <a:pt x="237" y="110"/>
                    <a:pt x="237" y="17"/>
                    <a:pt x="23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8" name="Freeform 44">
            <a:extLst>
              <a:ext uri="{FF2B5EF4-FFF2-40B4-BE49-F238E27FC236}">
                <a16:creationId xmlns="" xmlns:a16="http://schemas.microsoft.com/office/drawing/2014/main" id="{9A8F742A-9FBF-459B-B20B-99B25183DBD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3175"/>
            <a:ext cx="6424613" cy="6854825"/>
          </a:xfrm>
          <a:custGeom>
            <a:avLst/>
            <a:gdLst>
              <a:gd name="T0" fmla="*/ 1666 w 3171"/>
              <a:gd name="T1" fmla="*/ 1920 h 2540"/>
              <a:gd name="T2" fmla="*/ 1666 w 3171"/>
              <a:gd name="T3" fmla="*/ 633 h 2540"/>
              <a:gd name="T4" fmla="*/ 1972 w 3171"/>
              <a:gd name="T5" fmla="*/ 149 h 2540"/>
              <a:gd name="T6" fmla="*/ 2290 w 3171"/>
              <a:gd name="T7" fmla="*/ 0 h 2540"/>
              <a:gd name="T8" fmla="*/ 60 w 3171"/>
              <a:gd name="T9" fmla="*/ 0 h 2540"/>
              <a:gd name="T10" fmla="*/ 1099 w 3171"/>
              <a:gd name="T11" fmla="*/ 171 h 2540"/>
              <a:gd name="T12" fmla="*/ 1431 w 3171"/>
              <a:gd name="T13" fmla="*/ 562 h 2540"/>
              <a:gd name="T14" fmla="*/ 1431 w 3171"/>
              <a:gd name="T15" fmla="*/ 1968 h 2540"/>
              <a:gd name="T16" fmla="*/ 1099 w 3171"/>
              <a:gd name="T17" fmla="*/ 2363 h 2540"/>
              <a:gd name="T18" fmla="*/ 0 w 3171"/>
              <a:gd name="T19" fmla="*/ 2540 h 2540"/>
              <a:gd name="T20" fmla="*/ 3171 w 3171"/>
              <a:gd name="T21" fmla="*/ 2540 h 2540"/>
              <a:gd name="T22" fmla="*/ 3171 w 3171"/>
              <a:gd name="T23" fmla="*/ 2423 h 2540"/>
              <a:gd name="T24" fmla="*/ 2002 w 3171"/>
              <a:gd name="T25" fmla="*/ 2296 h 2540"/>
              <a:gd name="T26" fmla="*/ 1666 w 3171"/>
              <a:gd name="T27" fmla="*/ 1920 h 2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71" h="2540">
                <a:moveTo>
                  <a:pt x="1666" y="1920"/>
                </a:moveTo>
                <a:cubicBezTo>
                  <a:pt x="1666" y="1920"/>
                  <a:pt x="1666" y="1920"/>
                  <a:pt x="1666" y="633"/>
                </a:cubicBezTo>
                <a:cubicBezTo>
                  <a:pt x="1666" y="447"/>
                  <a:pt x="1804" y="231"/>
                  <a:pt x="1972" y="149"/>
                </a:cubicBezTo>
                <a:cubicBezTo>
                  <a:pt x="1972" y="149"/>
                  <a:pt x="1972" y="149"/>
                  <a:pt x="229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349" y="48"/>
                  <a:pt x="692" y="104"/>
                  <a:pt x="1099" y="171"/>
                </a:cubicBezTo>
                <a:cubicBezTo>
                  <a:pt x="1282" y="201"/>
                  <a:pt x="1431" y="376"/>
                  <a:pt x="1431" y="562"/>
                </a:cubicBezTo>
                <a:cubicBezTo>
                  <a:pt x="1431" y="562"/>
                  <a:pt x="1431" y="562"/>
                  <a:pt x="1431" y="1968"/>
                </a:cubicBezTo>
                <a:cubicBezTo>
                  <a:pt x="1431" y="2154"/>
                  <a:pt x="1282" y="2333"/>
                  <a:pt x="1099" y="2363"/>
                </a:cubicBezTo>
                <a:cubicBezTo>
                  <a:pt x="1099" y="2363"/>
                  <a:pt x="1099" y="2363"/>
                  <a:pt x="0" y="2540"/>
                </a:cubicBezTo>
                <a:cubicBezTo>
                  <a:pt x="3171" y="2540"/>
                  <a:pt x="3171" y="2540"/>
                  <a:pt x="3171" y="2540"/>
                </a:cubicBezTo>
                <a:cubicBezTo>
                  <a:pt x="3171" y="2423"/>
                  <a:pt x="3171" y="2423"/>
                  <a:pt x="3171" y="2423"/>
                </a:cubicBezTo>
                <a:cubicBezTo>
                  <a:pt x="2836" y="2387"/>
                  <a:pt x="2449" y="2344"/>
                  <a:pt x="2002" y="2296"/>
                </a:cubicBezTo>
                <a:cubicBezTo>
                  <a:pt x="1819" y="2273"/>
                  <a:pt x="1666" y="2106"/>
                  <a:pt x="1666" y="1920"/>
                </a:cubicBezTo>
                <a:close/>
              </a:path>
            </a:pathLst>
          </a:custGeom>
          <a:solidFill>
            <a:srgbClr val="B4DC96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99592" y="3861049"/>
            <a:ext cx="2160314" cy="2231777"/>
          </a:xfrm>
          <a:prstGeom prst="rect">
            <a:avLst/>
          </a:prstGeom>
        </p:spPr>
        <p:txBody>
          <a:bodyPr wrap="none" anchor="b"/>
          <a:lstStyle>
            <a:lvl1pPr marL="0" indent="0">
              <a:buFont typeface="Arial" panose="020B0604020202020204" pitchFamily="34" charset="0"/>
              <a:buNone/>
              <a:defRPr sz="8625" b="0">
                <a:ln>
                  <a:noFill/>
                </a:ln>
                <a:solidFill>
                  <a:schemeClr val="tx2"/>
                </a:solidFill>
                <a:latin typeface="Merck" panose="04040805020F02020302" pitchFamily="82" charset="0"/>
              </a:defRPr>
            </a:lvl1pPr>
            <a:lvl2pPr marL="0" indent="0">
              <a:spcBef>
                <a:spcPts val="450"/>
              </a:spcBef>
              <a:buFont typeface="Arial" panose="020B0604020202020204" pitchFamily="34" charset="0"/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2pPr>
            <a:lvl3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3pPr>
            <a:lvl4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4pPr>
            <a:lvl5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5pPr>
            <a:lvl6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6pPr>
            <a:lvl7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7pPr>
            <a:lvl8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8pPr>
            <a:lvl9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9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4355976" y="1988842"/>
            <a:ext cx="4320110" cy="1368151"/>
          </a:xfrm>
          <a:prstGeom prst="rect">
            <a:avLst/>
          </a:prstGeom>
          <a:noFill/>
        </p:spPr>
        <p:txBody>
          <a:bodyPr tIns="72000" bIns="0" anchor="t" anchorCtr="0"/>
          <a:lstStyle>
            <a:lvl1pPr>
              <a:lnSpc>
                <a:spcPct val="100000"/>
              </a:lnSpc>
              <a:defRPr sz="2700" b="0" cap="none" baseline="0">
                <a:solidFill>
                  <a:srgbClr val="B4DC96"/>
                </a:solidFill>
                <a:latin typeface="Merck" panose="04040805020F02020302" pitchFamily="82" charset="0"/>
              </a:defRPr>
            </a:lvl1pPr>
          </a:lstStyle>
          <a:p>
            <a:pPr lvl="0"/>
            <a:r>
              <a:rPr lang="en-US" noProof="0" dirty="0"/>
              <a:t>Chapter name </a:t>
            </a:r>
            <a:br>
              <a:rPr lang="en-US" noProof="0" dirty="0"/>
            </a:br>
            <a:r>
              <a:rPr lang="en-US" noProof="0" dirty="0"/>
              <a:t>in two lines</a:t>
            </a:r>
          </a:p>
        </p:txBody>
      </p:sp>
    </p:spTree>
    <p:extLst>
      <p:ext uri="{BB962C8B-B14F-4D97-AF65-F5344CB8AC3E}">
        <p14:creationId xmlns:p14="http://schemas.microsoft.com/office/powerpoint/2010/main" val="12960584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>
            <a:extLst>
              <a:ext uri="{FF2B5EF4-FFF2-40B4-BE49-F238E27FC236}">
                <a16:creationId xmlns="" xmlns:a16="http://schemas.microsoft.com/office/drawing/2014/main" id="{CA0D72E8-DEB9-48A1-8FC4-9CCFEF056B56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id="{D30F5841-5298-4B7F-9290-C3B81EA0545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63654" y="3357564"/>
            <a:ext cx="4212431" cy="2232025"/>
          </a:xfrm>
        </p:spPr>
        <p:txBody>
          <a:bodyPr tIns="72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1pPr>
            <a:lvl2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2pPr>
            <a:lvl3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3pPr>
            <a:lvl4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4pPr>
            <a:lvl5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5pPr>
          </a:lstStyle>
          <a:p>
            <a:pPr lvl="0"/>
            <a:r>
              <a:rPr lang="en-US" dirty="0"/>
              <a:t>Chapter name </a:t>
            </a:r>
            <a:br>
              <a:rPr lang="en-US" dirty="0"/>
            </a:br>
            <a:r>
              <a:rPr lang="en-US" dirty="0"/>
              <a:t>in two lines 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="" xmlns:a16="http://schemas.microsoft.com/office/drawing/2014/main" id="{25ABA3AF-18EE-42C2-8936-9FB64B4FA250}"/>
              </a:ext>
            </a:extLst>
          </p:cNvPr>
          <p:cNvGrpSpPr>
            <a:grpSpLocks noChangeAspect="1"/>
          </p:cNvGrpSpPr>
          <p:nvPr userDrawn="1">
            <p:custDataLst>
              <p:tags r:id="rId2"/>
            </p:custDataLst>
          </p:nvPr>
        </p:nvGrpSpPr>
        <p:grpSpPr bwMode="gray">
          <a:xfrm>
            <a:off x="7904642" y="6440320"/>
            <a:ext cx="771444" cy="162000"/>
            <a:chOff x="-4548188" y="3063875"/>
            <a:chExt cx="2741613" cy="431800"/>
          </a:xfrm>
          <a:solidFill>
            <a:schemeClr val="tx2"/>
          </a:solidFill>
        </p:grpSpPr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E9102314-C7A7-4DC4-870E-3B46E88A4537}"/>
                </a:ext>
              </a:extLst>
            </p:cNvPr>
            <p:cNvSpPr>
              <a:spLocks/>
            </p:cNvSpPr>
            <p:nvPr/>
          </p:nvSpPr>
          <p:spPr bwMode="gray">
            <a:xfrm>
              <a:off x="-2230438" y="3063875"/>
              <a:ext cx="423863" cy="423862"/>
            </a:xfrm>
            <a:custGeom>
              <a:avLst/>
              <a:gdLst>
                <a:gd name="T0" fmla="*/ 8 w 113"/>
                <a:gd name="T1" fmla="*/ 113 h 113"/>
                <a:gd name="T2" fmla="*/ 27 w 113"/>
                <a:gd name="T3" fmla="*/ 105 h 113"/>
                <a:gd name="T4" fmla="*/ 34 w 113"/>
                <a:gd name="T5" fmla="*/ 98 h 113"/>
                <a:gd name="T6" fmla="*/ 43 w 113"/>
                <a:gd name="T7" fmla="*/ 93 h 113"/>
                <a:gd name="T8" fmla="*/ 46 w 113"/>
                <a:gd name="T9" fmla="*/ 93 h 113"/>
                <a:gd name="T10" fmla="*/ 49 w 113"/>
                <a:gd name="T11" fmla="*/ 93 h 113"/>
                <a:gd name="T12" fmla="*/ 60 w 113"/>
                <a:gd name="T13" fmla="*/ 96 h 113"/>
                <a:gd name="T14" fmla="*/ 92 w 113"/>
                <a:gd name="T15" fmla="*/ 109 h 113"/>
                <a:gd name="T16" fmla="*/ 106 w 113"/>
                <a:gd name="T17" fmla="*/ 113 h 113"/>
                <a:gd name="T18" fmla="*/ 111 w 113"/>
                <a:gd name="T19" fmla="*/ 113 h 113"/>
                <a:gd name="T20" fmla="*/ 113 w 113"/>
                <a:gd name="T21" fmla="*/ 110 h 113"/>
                <a:gd name="T22" fmla="*/ 113 w 113"/>
                <a:gd name="T23" fmla="*/ 99 h 113"/>
                <a:gd name="T24" fmla="*/ 100 w 113"/>
                <a:gd name="T25" fmla="*/ 80 h 113"/>
                <a:gd name="T26" fmla="*/ 94 w 113"/>
                <a:gd name="T27" fmla="*/ 77 h 113"/>
                <a:gd name="T28" fmla="*/ 78 w 113"/>
                <a:gd name="T29" fmla="*/ 67 h 113"/>
                <a:gd name="T30" fmla="*/ 79 w 113"/>
                <a:gd name="T31" fmla="*/ 52 h 113"/>
                <a:gd name="T32" fmla="*/ 107 w 113"/>
                <a:gd name="T33" fmla="*/ 24 h 113"/>
                <a:gd name="T34" fmla="*/ 113 w 113"/>
                <a:gd name="T35" fmla="*/ 10 h 113"/>
                <a:gd name="T36" fmla="*/ 113 w 113"/>
                <a:gd name="T37" fmla="*/ 6 h 113"/>
                <a:gd name="T38" fmla="*/ 110 w 113"/>
                <a:gd name="T39" fmla="*/ 2 h 113"/>
                <a:gd name="T40" fmla="*/ 103 w 113"/>
                <a:gd name="T41" fmla="*/ 0 h 113"/>
                <a:gd name="T42" fmla="*/ 99 w 113"/>
                <a:gd name="T43" fmla="*/ 0 h 113"/>
                <a:gd name="T44" fmla="*/ 80 w 113"/>
                <a:gd name="T45" fmla="*/ 8 h 113"/>
                <a:gd name="T46" fmla="*/ 57 w 113"/>
                <a:gd name="T47" fmla="*/ 31 h 113"/>
                <a:gd name="T48" fmla="*/ 31 w 113"/>
                <a:gd name="T49" fmla="*/ 57 h 113"/>
                <a:gd name="T50" fmla="*/ 31 w 113"/>
                <a:gd name="T51" fmla="*/ 16 h 113"/>
                <a:gd name="T52" fmla="*/ 14 w 113"/>
                <a:gd name="T53" fmla="*/ 0 h 113"/>
                <a:gd name="T54" fmla="*/ 7 w 113"/>
                <a:gd name="T55" fmla="*/ 0 h 113"/>
                <a:gd name="T56" fmla="*/ 1 w 113"/>
                <a:gd name="T57" fmla="*/ 0 h 113"/>
                <a:gd name="T58" fmla="*/ 0 w 113"/>
                <a:gd name="T59" fmla="*/ 3 h 113"/>
                <a:gd name="T60" fmla="*/ 0 w 113"/>
                <a:gd name="T61" fmla="*/ 111 h 113"/>
                <a:gd name="T62" fmla="*/ 2 w 113"/>
                <a:gd name="T63" fmla="*/ 113 h 113"/>
                <a:gd name="T64" fmla="*/ 8 w 113"/>
                <a:gd name="T6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13">
                  <a:moveTo>
                    <a:pt x="8" y="113"/>
                  </a:moveTo>
                  <a:cubicBezTo>
                    <a:pt x="16" y="113"/>
                    <a:pt x="22" y="110"/>
                    <a:pt x="27" y="105"/>
                  </a:cubicBezTo>
                  <a:cubicBezTo>
                    <a:pt x="27" y="105"/>
                    <a:pt x="30" y="102"/>
                    <a:pt x="34" y="98"/>
                  </a:cubicBezTo>
                  <a:cubicBezTo>
                    <a:pt x="36" y="95"/>
                    <a:pt x="40" y="94"/>
                    <a:pt x="43" y="93"/>
                  </a:cubicBezTo>
                  <a:cubicBezTo>
                    <a:pt x="44" y="93"/>
                    <a:pt x="45" y="93"/>
                    <a:pt x="46" y="93"/>
                  </a:cubicBezTo>
                  <a:cubicBezTo>
                    <a:pt x="47" y="93"/>
                    <a:pt x="48" y="93"/>
                    <a:pt x="49" y="93"/>
                  </a:cubicBezTo>
                  <a:cubicBezTo>
                    <a:pt x="53" y="94"/>
                    <a:pt x="57" y="95"/>
                    <a:pt x="60" y="96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09"/>
                    <a:pt x="100" y="113"/>
                    <a:pt x="106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3" y="112"/>
                    <a:pt x="113" y="110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1"/>
                    <a:pt x="108" y="83"/>
                    <a:pt x="100" y="80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88" y="75"/>
                    <a:pt x="82" y="70"/>
                    <a:pt x="78" y="67"/>
                  </a:cubicBezTo>
                  <a:cubicBezTo>
                    <a:pt x="78" y="67"/>
                    <a:pt x="72" y="60"/>
                    <a:pt x="79" y="5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11" y="20"/>
                    <a:pt x="113" y="15"/>
                    <a:pt x="113" y="10"/>
                  </a:cubicBezTo>
                  <a:cubicBezTo>
                    <a:pt x="113" y="10"/>
                    <a:pt x="113" y="8"/>
                    <a:pt x="113" y="6"/>
                  </a:cubicBezTo>
                  <a:cubicBezTo>
                    <a:pt x="112" y="5"/>
                    <a:pt x="111" y="3"/>
                    <a:pt x="110" y="2"/>
                  </a:cubicBezTo>
                  <a:cubicBezTo>
                    <a:pt x="109" y="1"/>
                    <a:pt x="106" y="0"/>
                    <a:pt x="103" y="0"/>
                  </a:cubicBezTo>
                  <a:cubicBezTo>
                    <a:pt x="103" y="0"/>
                    <a:pt x="99" y="0"/>
                    <a:pt x="99" y="0"/>
                  </a:cubicBezTo>
                  <a:cubicBezTo>
                    <a:pt x="91" y="0"/>
                    <a:pt x="85" y="3"/>
                    <a:pt x="80" y="8"/>
                  </a:cubicBezTo>
                  <a:cubicBezTo>
                    <a:pt x="80" y="8"/>
                    <a:pt x="61" y="26"/>
                    <a:pt x="57" y="31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1" y="16"/>
                    <a:pt x="31" y="16"/>
                  </a:cubicBezTo>
                  <a:cubicBezTo>
                    <a:pt x="31" y="7"/>
                    <a:pt x="23" y="0"/>
                    <a:pt x="14" y="0"/>
                  </a:cubicBezTo>
                  <a:cubicBezTo>
                    <a:pt x="14" y="0"/>
                    <a:pt x="7" y="0"/>
                    <a:pt x="7" y="0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111"/>
                    <a:pt x="0" y="111"/>
                  </a:cubicBezTo>
                  <a:cubicBezTo>
                    <a:pt x="0" y="112"/>
                    <a:pt x="1" y="113"/>
                    <a:pt x="2" y="113"/>
                  </a:cubicBezTo>
                  <a:lnTo>
                    <a:pt x="8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="" xmlns:a16="http://schemas.microsoft.com/office/drawing/2014/main" id="{CDB9C0CA-0C97-4C4F-9DAE-F17419620AF3}"/>
                </a:ext>
              </a:extLst>
            </p:cNvPr>
            <p:cNvSpPr>
              <a:spLocks/>
            </p:cNvSpPr>
            <p:nvPr/>
          </p:nvSpPr>
          <p:spPr bwMode="gray">
            <a:xfrm>
              <a:off x="-2695575" y="3063875"/>
              <a:ext cx="427038" cy="431800"/>
            </a:xfrm>
            <a:custGeom>
              <a:avLst/>
              <a:gdLst>
                <a:gd name="T0" fmla="*/ 111 w 114"/>
                <a:gd name="T1" fmla="*/ 66 h 115"/>
                <a:gd name="T2" fmla="*/ 94 w 114"/>
                <a:gd name="T3" fmla="*/ 66 h 115"/>
                <a:gd name="T4" fmla="*/ 82 w 114"/>
                <a:gd name="T5" fmla="*/ 74 h 115"/>
                <a:gd name="T6" fmla="*/ 76 w 114"/>
                <a:gd name="T7" fmla="*/ 82 h 115"/>
                <a:gd name="T8" fmla="*/ 65 w 114"/>
                <a:gd name="T9" fmla="*/ 86 h 115"/>
                <a:gd name="T10" fmla="*/ 53 w 114"/>
                <a:gd name="T11" fmla="*/ 82 h 115"/>
                <a:gd name="T12" fmla="*/ 42 w 114"/>
                <a:gd name="T13" fmla="*/ 73 h 115"/>
                <a:gd name="T14" fmla="*/ 34 w 114"/>
                <a:gd name="T15" fmla="*/ 61 h 115"/>
                <a:gd name="T16" fmla="*/ 31 w 114"/>
                <a:gd name="T17" fmla="*/ 48 h 115"/>
                <a:gd name="T18" fmla="*/ 36 w 114"/>
                <a:gd name="T19" fmla="*/ 34 h 115"/>
                <a:gd name="T20" fmla="*/ 49 w 114"/>
                <a:gd name="T21" fmla="*/ 29 h 115"/>
                <a:gd name="T22" fmla="*/ 66 w 114"/>
                <a:gd name="T23" fmla="*/ 35 h 115"/>
                <a:gd name="T24" fmla="*/ 74 w 114"/>
                <a:gd name="T25" fmla="*/ 38 h 115"/>
                <a:gd name="T26" fmla="*/ 82 w 114"/>
                <a:gd name="T27" fmla="*/ 34 h 115"/>
                <a:gd name="T28" fmla="*/ 94 w 114"/>
                <a:gd name="T29" fmla="*/ 22 h 115"/>
                <a:gd name="T30" fmla="*/ 95 w 114"/>
                <a:gd name="T31" fmla="*/ 20 h 115"/>
                <a:gd name="T32" fmla="*/ 93 w 114"/>
                <a:gd name="T33" fmla="*/ 18 h 115"/>
                <a:gd name="T34" fmla="*/ 73 w 114"/>
                <a:gd name="T35" fmla="*/ 5 h 115"/>
                <a:gd name="T36" fmla="*/ 49 w 114"/>
                <a:gd name="T37" fmla="*/ 0 h 115"/>
                <a:gd name="T38" fmla="*/ 3 w 114"/>
                <a:gd name="T39" fmla="*/ 0 h 115"/>
                <a:gd name="T40" fmla="*/ 0 w 114"/>
                <a:gd name="T41" fmla="*/ 3 h 115"/>
                <a:gd name="T42" fmla="*/ 0 w 114"/>
                <a:gd name="T43" fmla="*/ 49 h 115"/>
                <a:gd name="T44" fmla="*/ 6 w 114"/>
                <a:gd name="T45" fmla="*/ 74 h 115"/>
                <a:gd name="T46" fmla="*/ 20 w 114"/>
                <a:gd name="T47" fmla="*/ 95 h 115"/>
                <a:gd name="T48" fmla="*/ 41 w 114"/>
                <a:gd name="T49" fmla="*/ 109 h 115"/>
                <a:gd name="T50" fmla="*/ 65 w 114"/>
                <a:gd name="T51" fmla="*/ 115 h 115"/>
                <a:gd name="T52" fmla="*/ 84 w 114"/>
                <a:gd name="T53" fmla="*/ 111 h 115"/>
                <a:gd name="T54" fmla="*/ 99 w 114"/>
                <a:gd name="T55" fmla="*/ 102 h 115"/>
                <a:gd name="T56" fmla="*/ 109 w 114"/>
                <a:gd name="T57" fmla="*/ 87 h 115"/>
                <a:gd name="T58" fmla="*/ 114 w 114"/>
                <a:gd name="T59" fmla="*/ 69 h 115"/>
                <a:gd name="T60" fmla="*/ 111 w 114"/>
                <a:gd name="T6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115">
                  <a:moveTo>
                    <a:pt x="111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88" y="66"/>
                    <a:pt x="84" y="68"/>
                    <a:pt x="82" y="74"/>
                  </a:cubicBezTo>
                  <a:cubicBezTo>
                    <a:pt x="81" y="77"/>
                    <a:pt x="79" y="80"/>
                    <a:pt x="76" y="82"/>
                  </a:cubicBezTo>
                  <a:cubicBezTo>
                    <a:pt x="73" y="84"/>
                    <a:pt x="70" y="86"/>
                    <a:pt x="65" y="86"/>
                  </a:cubicBezTo>
                  <a:cubicBezTo>
                    <a:pt x="62" y="86"/>
                    <a:pt x="57" y="84"/>
                    <a:pt x="53" y="82"/>
                  </a:cubicBezTo>
                  <a:cubicBezTo>
                    <a:pt x="49" y="80"/>
                    <a:pt x="46" y="77"/>
                    <a:pt x="42" y="73"/>
                  </a:cubicBezTo>
                  <a:cubicBezTo>
                    <a:pt x="39" y="70"/>
                    <a:pt x="36" y="66"/>
                    <a:pt x="34" y="61"/>
                  </a:cubicBezTo>
                  <a:cubicBezTo>
                    <a:pt x="32" y="57"/>
                    <a:pt x="31" y="52"/>
                    <a:pt x="31" y="48"/>
                  </a:cubicBezTo>
                  <a:cubicBezTo>
                    <a:pt x="31" y="42"/>
                    <a:pt x="33" y="38"/>
                    <a:pt x="36" y="34"/>
                  </a:cubicBezTo>
                  <a:cubicBezTo>
                    <a:pt x="40" y="31"/>
                    <a:pt x="44" y="29"/>
                    <a:pt x="49" y="29"/>
                  </a:cubicBezTo>
                  <a:cubicBezTo>
                    <a:pt x="55" y="29"/>
                    <a:pt x="61" y="31"/>
                    <a:pt x="66" y="35"/>
                  </a:cubicBezTo>
                  <a:cubicBezTo>
                    <a:pt x="69" y="37"/>
                    <a:pt x="71" y="38"/>
                    <a:pt x="74" y="38"/>
                  </a:cubicBezTo>
                  <a:cubicBezTo>
                    <a:pt x="76" y="38"/>
                    <a:pt x="79" y="36"/>
                    <a:pt x="82" y="3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4" y="19"/>
                    <a:pt x="94" y="19"/>
                    <a:pt x="93" y="18"/>
                  </a:cubicBezTo>
                  <a:cubicBezTo>
                    <a:pt x="87" y="12"/>
                    <a:pt x="80" y="8"/>
                    <a:pt x="73" y="5"/>
                  </a:cubicBezTo>
                  <a:cubicBezTo>
                    <a:pt x="65" y="1"/>
                    <a:pt x="57" y="0"/>
                    <a:pt x="4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7"/>
                    <a:pt x="2" y="66"/>
                    <a:pt x="6" y="74"/>
                  </a:cubicBezTo>
                  <a:cubicBezTo>
                    <a:pt x="9" y="82"/>
                    <a:pt x="14" y="89"/>
                    <a:pt x="20" y="95"/>
                  </a:cubicBezTo>
                  <a:cubicBezTo>
                    <a:pt x="26" y="101"/>
                    <a:pt x="33" y="106"/>
                    <a:pt x="41" y="109"/>
                  </a:cubicBezTo>
                  <a:cubicBezTo>
                    <a:pt x="49" y="113"/>
                    <a:pt x="57" y="115"/>
                    <a:pt x="65" y="115"/>
                  </a:cubicBezTo>
                  <a:cubicBezTo>
                    <a:pt x="72" y="115"/>
                    <a:pt x="78" y="114"/>
                    <a:pt x="84" y="111"/>
                  </a:cubicBezTo>
                  <a:cubicBezTo>
                    <a:pt x="90" y="109"/>
                    <a:pt x="95" y="106"/>
                    <a:pt x="99" y="102"/>
                  </a:cubicBezTo>
                  <a:cubicBezTo>
                    <a:pt x="103" y="98"/>
                    <a:pt x="107" y="93"/>
                    <a:pt x="109" y="87"/>
                  </a:cubicBezTo>
                  <a:cubicBezTo>
                    <a:pt x="112" y="81"/>
                    <a:pt x="113" y="75"/>
                    <a:pt x="114" y="69"/>
                  </a:cubicBezTo>
                  <a:cubicBezTo>
                    <a:pt x="114" y="67"/>
                    <a:pt x="113" y="66"/>
                    <a:pt x="11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" name="Freeform 10">
              <a:extLst>
                <a:ext uri="{FF2B5EF4-FFF2-40B4-BE49-F238E27FC236}">
                  <a16:creationId xmlns="" xmlns:a16="http://schemas.microsoft.com/office/drawing/2014/main" id="{5A531FAD-01AA-40AC-BD05-ED0A3E318A13}"/>
                </a:ext>
              </a:extLst>
            </p:cNvPr>
            <p:cNvSpPr>
              <a:spLocks/>
            </p:cNvSpPr>
            <p:nvPr/>
          </p:nvSpPr>
          <p:spPr bwMode="gray">
            <a:xfrm>
              <a:off x="-3157538" y="3063875"/>
              <a:ext cx="461963" cy="423862"/>
            </a:xfrm>
            <a:custGeom>
              <a:avLst/>
              <a:gdLst>
                <a:gd name="T0" fmla="*/ 121 w 123"/>
                <a:gd name="T1" fmla="*/ 99 h 113"/>
                <a:gd name="T2" fmla="*/ 104 w 123"/>
                <a:gd name="T3" fmla="*/ 88 h 113"/>
                <a:gd name="T4" fmla="*/ 91 w 123"/>
                <a:gd name="T5" fmla="*/ 78 h 113"/>
                <a:gd name="T6" fmla="*/ 107 w 123"/>
                <a:gd name="T7" fmla="*/ 67 h 113"/>
                <a:gd name="T8" fmla="*/ 113 w 123"/>
                <a:gd name="T9" fmla="*/ 49 h 113"/>
                <a:gd name="T10" fmla="*/ 107 w 123"/>
                <a:gd name="T11" fmla="*/ 30 h 113"/>
                <a:gd name="T12" fmla="*/ 92 w 123"/>
                <a:gd name="T13" fmla="*/ 14 h 113"/>
                <a:gd name="T14" fmla="*/ 71 w 123"/>
                <a:gd name="T15" fmla="*/ 4 h 113"/>
                <a:gd name="T16" fmla="*/ 48 w 123"/>
                <a:gd name="T17" fmla="*/ 0 h 113"/>
                <a:gd name="T18" fmla="*/ 2 w 123"/>
                <a:gd name="T19" fmla="*/ 0 h 113"/>
                <a:gd name="T20" fmla="*/ 0 w 123"/>
                <a:gd name="T21" fmla="*/ 2 h 113"/>
                <a:gd name="T22" fmla="*/ 0 w 123"/>
                <a:gd name="T23" fmla="*/ 79 h 113"/>
                <a:gd name="T24" fmla="*/ 0 w 123"/>
                <a:gd name="T25" fmla="*/ 96 h 113"/>
                <a:gd name="T26" fmla="*/ 0 w 123"/>
                <a:gd name="T27" fmla="*/ 102 h 113"/>
                <a:gd name="T28" fmla="*/ 0 w 123"/>
                <a:gd name="T29" fmla="*/ 109 h 113"/>
                <a:gd name="T30" fmla="*/ 1 w 123"/>
                <a:gd name="T31" fmla="*/ 112 h 113"/>
                <a:gd name="T32" fmla="*/ 7 w 123"/>
                <a:gd name="T33" fmla="*/ 113 h 113"/>
                <a:gd name="T34" fmla="*/ 15 w 123"/>
                <a:gd name="T35" fmla="*/ 112 h 113"/>
                <a:gd name="T36" fmla="*/ 25 w 123"/>
                <a:gd name="T37" fmla="*/ 105 h 113"/>
                <a:gd name="T38" fmla="*/ 30 w 123"/>
                <a:gd name="T39" fmla="*/ 86 h 113"/>
                <a:gd name="T40" fmla="*/ 30 w 123"/>
                <a:gd name="T41" fmla="*/ 39 h 113"/>
                <a:gd name="T42" fmla="*/ 31 w 123"/>
                <a:gd name="T43" fmla="*/ 36 h 113"/>
                <a:gd name="T44" fmla="*/ 32 w 123"/>
                <a:gd name="T45" fmla="*/ 34 h 113"/>
                <a:gd name="T46" fmla="*/ 60 w 123"/>
                <a:gd name="T47" fmla="*/ 28 h 113"/>
                <a:gd name="T48" fmla="*/ 80 w 123"/>
                <a:gd name="T49" fmla="*/ 50 h 113"/>
                <a:gd name="T50" fmla="*/ 64 w 123"/>
                <a:gd name="T51" fmla="*/ 58 h 113"/>
                <a:gd name="T52" fmla="*/ 53 w 123"/>
                <a:gd name="T53" fmla="*/ 57 h 113"/>
                <a:gd name="T54" fmla="*/ 48 w 123"/>
                <a:gd name="T55" fmla="*/ 55 h 113"/>
                <a:gd name="T56" fmla="*/ 44 w 123"/>
                <a:gd name="T57" fmla="*/ 54 h 113"/>
                <a:gd name="T58" fmla="*/ 43 w 123"/>
                <a:gd name="T59" fmla="*/ 57 h 113"/>
                <a:gd name="T60" fmla="*/ 43 w 123"/>
                <a:gd name="T61" fmla="*/ 69 h 113"/>
                <a:gd name="T62" fmla="*/ 47 w 123"/>
                <a:gd name="T63" fmla="*/ 79 h 113"/>
                <a:gd name="T64" fmla="*/ 84 w 123"/>
                <a:gd name="T65" fmla="*/ 109 h 113"/>
                <a:gd name="T66" fmla="*/ 96 w 123"/>
                <a:gd name="T67" fmla="*/ 113 h 113"/>
                <a:gd name="T68" fmla="*/ 121 w 123"/>
                <a:gd name="T69" fmla="*/ 113 h 113"/>
                <a:gd name="T70" fmla="*/ 123 w 123"/>
                <a:gd name="T71" fmla="*/ 110 h 113"/>
                <a:gd name="T72" fmla="*/ 123 w 123"/>
                <a:gd name="T73" fmla="*/ 102 h 113"/>
                <a:gd name="T74" fmla="*/ 121 w 123"/>
                <a:gd name="T75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13">
                  <a:moveTo>
                    <a:pt x="121" y="99"/>
                  </a:moveTo>
                  <a:cubicBezTo>
                    <a:pt x="121" y="99"/>
                    <a:pt x="115" y="98"/>
                    <a:pt x="104" y="88"/>
                  </a:cubicBezTo>
                  <a:cubicBezTo>
                    <a:pt x="98" y="83"/>
                    <a:pt x="93" y="80"/>
                    <a:pt x="91" y="78"/>
                  </a:cubicBezTo>
                  <a:cubicBezTo>
                    <a:pt x="93" y="77"/>
                    <a:pt x="100" y="74"/>
                    <a:pt x="107" y="67"/>
                  </a:cubicBezTo>
                  <a:cubicBezTo>
                    <a:pt x="111" y="62"/>
                    <a:pt x="113" y="56"/>
                    <a:pt x="113" y="49"/>
                  </a:cubicBezTo>
                  <a:cubicBezTo>
                    <a:pt x="113" y="42"/>
                    <a:pt x="111" y="36"/>
                    <a:pt x="107" y="30"/>
                  </a:cubicBezTo>
                  <a:cubicBezTo>
                    <a:pt x="103" y="24"/>
                    <a:pt x="98" y="18"/>
                    <a:pt x="92" y="14"/>
                  </a:cubicBezTo>
                  <a:cubicBezTo>
                    <a:pt x="86" y="10"/>
                    <a:pt x="79" y="6"/>
                    <a:pt x="71" y="4"/>
                  </a:cubicBezTo>
                  <a:cubicBezTo>
                    <a:pt x="63" y="1"/>
                    <a:pt x="56" y="0"/>
                    <a:pt x="48" y="0"/>
                  </a:cubicBezTo>
                  <a:cubicBezTo>
                    <a:pt x="48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79"/>
                    <a:pt x="0" y="7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2"/>
                    <a:pt x="1" y="112"/>
                  </a:cubicBezTo>
                  <a:cubicBezTo>
                    <a:pt x="2" y="113"/>
                    <a:pt x="6" y="113"/>
                    <a:pt x="7" y="113"/>
                  </a:cubicBezTo>
                  <a:cubicBezTo>
                    <a:pt x="10" y="113"/>
                    <a:pt x="13" y="113"/>
                    <a:pt x="15" y="112"/>
                  </a:cubicBezTo>
                  <a:cubicBezTo>
                    <a:pt x="19" y="111"/>
                    <a:pt x="22" y="108"/>
                    <a:pt x="25" y="105"/>
                  </a:cubicBezTo>
                  <a:cubicBezTo>
                    <a:pt x="29" y="99"/>
                    <a:pt x="30" y="93"/>
                    <a:pt x="30" y="86"/>
                  </a:cubicBezTo>
                  <a:cubicBezTo>
                    <a:pt x="30" y="85"/>
                    <a:pt x="30" y="39"/>
                    <a:pt x="30" y="39"/>
                  </a:cubicBezTo>
                  <a:cubicBezTo>
                    <a:pt x="30" y="39"/>
                    <a:pt x="30" y="37"/>
                    <a:pt x="31" y="36"/>
                  </a:cubicBezTo>
                  <a:cubicBezTo>
                    <a:pt x="31" y="35"/>
                    <a:pt x="32" y="34"/>
                    <a:pt x="32" y="34"/>
                  </a:cubicBezTo>
                  <a:cubicBezTo>
                    <a:pt x="35" y="28"/>
                    <a:pt x="47" y="25"/>
                    <a:pt x="60" y="28"/>
                  </a:cubicBezTo>
                  <a:cubicBezTo>
                    <a:pt x="77" y="33"/>
                    <a:pt x="82" y="44"/>
                    <a:pt x="80" y="50"/>
                  </a:cubicBezTo>
                  <a:cubicBezTo>
                    <a:pt x="78" y="55"/>
                    <a:pt x="72" y="58"/>
                    <a:pt x="64" y="58"/>
                  </a:cubicBezTo>
                  <a:cubicBezTo>
                    <a:pt x="61" y="58"/>
                    <a:pt x="57" y="58"/>
                    <a:pt x="53" y="57"/>
                  </a:cubicBezTo>
                  <a:cubicBezTo>
                    <a:pt x="53" y="57"/>
                    <a:pt x="50" y="56"/>
                    <a:pt x="48" y="55"/>
                  </a:cubicBezTo>
                  <a:cubicBezTo>
                    <a:pt x="48" y="55"/>
                    <a:pt x="46" y="54"/>
                    <a:pt x="44" y="54"/>
                  </a:cubicBezTo>
                  <a:cubicBezTo>
                    <a:pt x="43" y="54"/>
                    <a:pt x="43" y="55"/>
                    <a:pt x="43" y="57"/>
                  </a:cubicBezTo>
                  <a:cubicBezTo>
                    <a:pt x="43" y="57"/>
                    <a:pt x="43" y="69"/>
                    <a:pt x="43" y="69"/>
                  </a:cubicBezTo>
                  <a:cubicBezTo>
                    <a:pt x="43" y="73"/>
                    <a:pt x="44" y="77"/>
                    <a:pt x="47" y="79"/>
                  </a:cubicBezTo>
                  <a:cubicBezTo>
                    <a:pt x="47" y="79"/>
                    <a:pt x="84" y="109"/>
                    <a:pt x="84" y="109"/>
                  </a:cubicBezTo>
                  <a:cubicBezTo>
                    <a:pt x="88" y="112"/>
                    <a:pt x="92" y="113"/>
                    <a:pt x="96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3"/>
                    <a:pt x="123" y="112"/>
                    <a:pt x="123" y="110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2" y="99"/>
                    <a:pt x="12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6" name="Freeform 11">
              <a:extLst>
                <a:ext uri="{FF2B5EF4-FFF2-40B4-BE49-F238E27FC236}">
                  <a16:creationId xmlns="" xmlns:a16="http://schemas.microsoft.com/office/drawing/2014/main" id="{A72C1FF1-ED27-4E89-8B6E-84F3484EBDAC}"/>
                </a:ext>
              </a:extLst>
            </p:cNvPr>
            <p:cNvSpPr>
              <a:spLocks/>
            </p:cNvSpPr>
            <p:nvPr/>
          </p:nvSpPr>
          <p:spPr bwMode="gray">
            <a:xfrm>
              <a:off x="-3622675" y="3063875"/>
              <a:ext cx="428625" cy="423862"/>
            </a:xfrm>
            <a:custGeom>
              <a:avLst/>
              <a:gdLst>
                <a:gd name="T0" fmla="*/ 96 w 114"/>
                <a:gd name="T1" fmla="*/ 84 h 113"/>
                <a:gd name="T2" fmla="*/ 63 w 114"/>
                <a:gd name="T3" fmla="*/ 84 h 113"/>
                <a:gd name="T4" fmla="*/ 50 w 114"/>
                <a:gd name="T5" fmla="*/ 81 h 113"/>
                <a:gd name="T6" fmla="*/ 40 w 114"/>
                <a:gd name="T7" fmla="*/ 73 h 113"/>
                <a:gd name="T8" fmla="*/ 33 w 114"/>
                <a:gd name="T9" fmla="*/ 61 h 113"/>
                <a:gd name="T10" fmla="*/ 30 w 114"/>
                <a:gd name="T11" fmla="*/ 48 h 113"/>
                <a:gd name="T12" fmla="*/ 35 w 114"/>
                <a:gd name="T13" fmla="*/ 34 h 113"/>
                <a:gd name="T14" fmla="*/ 39 w 114"/>
                <a:gd name="T15" fmla="*/ 31 h 113"/>
                <a:gd name="T16" fmla="*/ 43 w 114"/>
                <a:gd name="T17" fmla="*/ 30 h 113"/>
                <a:gd name="T18" fmla="*/ 50 w 114"/>
                <a:gd name="T19" fmla="*/ 29 h 113"/>
                <a:gd name="T20" fmla="*/ 56 w 114"/>
                <a:gd name="T21" fmla="*/ 30 h 113"/>
                <a:gd name="T22" fmla="*/ 67 w 114"/>
                <a:gd name="T23" fmla="*/ 34 h 113"/>
                <a:gd name="T24" fmla="*/ 81 w 114"/>
                <a:gd name="T25" fmla="*/ 47 h 113"/>
                <a:gd name="T26" fmla="*/ 47 w 114"/>
                <a:gd name="T27" fmla="*/ 47 h 113"/>
                <a:gd name="T28" fmla="*/ 44 w 114"/>
                <a:gd name="T29" fmla="*/ 50 h 113"/>
                <a:gd name="T30" fmla="*/ 46 w 114"/>
                <a:gd name="T31" fmla="*/ 58 h 113"/>
                <a:gd name="T32" fmla="*/ 67 w 114"/>
                <a:gd name="T33" fmla="*/ 71 h 113"/>
                <a:gd name="T34" fmla="*/ 99 w 114"/>
                <a:gd name="T35" fmla="*/ 71 h 113"/>
                <a:gd name="T36" fmla="*/ 111 w 114"/>
                <a:gd name="T37" fmla="*/ 67 h 113"/>
                <a:gd name="T38" fmla="*/ 114 w 114"/>
                <a:gd name="T39" fmla="*/ 57 h 113"/>
                <a:gd name="T40" fmla="*/ 108 w 114"/>
                <a:gd name="T41" fmla="*/ 38 h 113"/>
                <a:gd name="T42" fmla="*/ 94 w 114"/>
                <a:gd name="T43" fmla="*/ 19 h 113"/>
                <a:gd name="T44" fmla="*/ 74 w 114"/>
                <a:gd name="T45" fmla="*/ 5 h 113"/>
                <a:gd name="T46" fmla="*/ 50 w 114"/>
                <a:gd name="T47" fmla="*/ 0 h 113"/>
                <a:gd name="T48" fmla="*/ 3 w 114"/>
                <a:gd name="T49" fmla="*/ 0 h 113"/>
                <a:gd name="T50" fmla="*/ 0 w 114"/>
                <a:gd name="T51" fmla="*/ 2 h 113"/>
                <a:gd name="T52" fmla="*/ 0 w 114"/>
                <a:gd name="T53" fmla="*/ 49 h 113"/>
                <a:gd name="T54" fmla="*/ 5 w 114"/>
                <a:gd name="T55" fmla="*/ 73 h 113"/>
                <a:gd name="T56" fmla="*/ 19 w 114"/>
                <a:gd name="T57" fmla="*/ 94 h 113"/>
                <a:gd name="T58" fmla="*/ 39 w 114"/>
                <a:gd name="T59" fmla="*/ 108 h 113"/>
                <a:gd name="T60" fmla="*/ 64 w 114"/>
                <a:gd name="T61" fmla="*/ 113 h 113"/>
                <a:gd name="T62" fmla="*/ 111 w 114"/>
                <a:gd name="T63" fmla="*/ 113 h 113"/>
                <a:gd name="T64" fmla="*/ 114 w 114"/>
                <a:gd name="T65" fmla="*/ 111 h 113"/>
                <a:gd name="T66" fmla="*/ 114 w 114"/>
                <a:gd name="T67" fmla="*/ 101 h 113"/>
                <a:gd name="T68" fmla="*/ 109 w 114"/>
                <a:gd name="T69" fmla="*/ 88 h 113"/>
                <a:gd name="T70" fmla="*/ 96 w 114"/>
                <a:gd name="T71" fmla="*/ 8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4" h="113">
                  <a:moveTo>
                    <a:pt x="96" y="84"/>
                  </a:moveTo>
                  <a:cubicBezTo>
                    <a:pt x="63" y="84"/>
                    <a:pt x="63" y="84"/>
                    <a:pt x="63" y="84"/>
                  </a:cubicBezTo>
                  <a:cubicBezTo>
                    <a:pt x="59" y="84"/>
                    <a:pt x="54" y="82"/>
                    <a:pt x="50" y="81"/>
                  </a:cubicBezTo>
                  <a:cubicBezTo>
                    <a:pt x="47" y="79"/>
                    <a:pt x="41" y="74"/>
                    <a:pt x="40" y="73"/>
                  </a:cubicBezTo>
                  <a:cubicBezTo>
                    <a:pt x="37" y="69"/>
                    <a:pt x="34" y="65"/>
                    <a:pt x="33" y="61"/>
                  </a:cubicBezTo>
                  <a:cubicBezTo>
                    <a:pt x="31" y="57"/>
                    <a:pt x="30" y="52"/>
                    <a:pt x="30" y="48"/>
                  </a:cubicBezTo>
                  <a:cubicBezTo>
                    <a:pt x="30" y="42"/>
                    <a:pt x="32" y="37"/>
                    <a:pt x="35" y="34"/>
                  </a:cubicBezTo>
                  <a:cubicBezTo>
                    <a:pt x="36" y="33"/>
                    <a:pt x="37" y="32"/>
                    <a:pt x="39" y="31"/>
                  </a:cubicBezTo>
                  <a:cubicBezTo>
                    <a:pt x="40" y="30"/>
                    <a:pt x="42" y="30"/>
                    <a:pt x="43" y="30"/>
                  </a:cubicBezTo>
                  <a:cubicBezTo>
                    <a:pt x="45" y="29"/>
                    <a:pt x="48" y="29"/>
                    <a:pt x="50" y="29"/>
                  </a:cubicBezTo>
                  <a:cubicBezTo>
                    <a:pt x="52" y="29"/>
                    <a:pt x="54" y="29"/>
                    <a:pt x="56" y="30"/>
                  </a:cubicBezTo>
                  <a:cubicBezTo>
                    <a:pt x="60" y="30"/>
                    <a:pt x="64" y="32"/>
                    <a:pt x="67" y="34"/>
                  </a:cubicBezTo>
                  <a:cubicBezTo>
                    <a:pt x="72" y="37"/>
                    <a:pt x="78" y="42"/>
                    <a:pt x="81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5" y="47"/>
                    <a:pt x="44" y="48"/>
                    <a:pt x="44" y="50"/>
                  </a:cubicBezTo>
                  <a:cubicBezTo>
                    <a:pt x="44" y="53"/>
                    <a:pt x="45" y="55"/>
                    <a:pt x="46" y="58"/>
                  </a:cubicBezTo>
                  <a:cubicBezTo>
                    <a:pt x="47" y="61"/>
                    <a:pt x="54" y="71"/>
                    <a:pt x="67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1"/>
                    <a:pt x="109" y="70"/>
                    <a:pt x="111" y="67"/>
                  </a:cubicBezTo>
                  <a:cubicBezTo>
                    <a:pt x="113" y="64"/>
                    <a:pt x="114" y="61"/>
                    <a:pt x="114" y="57"/>
                  </a:cubicBezTo>
                  <a:cubicBezTo>
                    <a:pt x="114" y="51"/>
                    <a:pt x="112" y="44"/>
                    <a:pt x="108" y="38"/>
                  </a:cubicBezTo>
                  <a:cubicBezTo>
                    <a:pt x="105" y="31"/>
                    <a:pt x="100" y="24"/>
                    <a:pt x="94" y="19"/>
                  </a:cubicBezTo>
                  <a:cubicBezTo>
                    <a:pt x="89" y="13"/>
                    <a:pt x="82" y="9"/>
                    <a:pt x="74" y="5"/>
                  </a:cubicBezTo>
                  <a:cubicBezTo>
                    <a:pt x="66" y="1"/>
                    <a:pt x="58" y="0"/>
                    <a:pt x="50" y="0"/>
                  </a:cubicBezTo>
                  <a:cubicBezTo>
                    <a:pt x="50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49"/>
                    <a:pt x="0" y="49"/>
                  </a:cubicBezTo>
                  <a:cubicBezTo>
                    <a:pt x="0" y="57"/>
                    <a:pt x="2" y="66"/>
                    <a:pt x="5" y="73"/>
                  </a:cubicBezTo>
                  <a:cubicBezTo>
                    <a:pt x="9" y="81"/>
                    <a:pt x="13" y="88"/>
                    <a:pt x="19" y="94"/>
                  </a:cubicBezTo>
                  <a:cubicBezTo>
                    <a:pt x="25" y="100"/>
                    <a:pt x="32" y="104"/>
                    <a:pt x="39" y="108"/>
                  </a:cubicBezTo>
                  <a:cubicBezTo>
                    <a:pt x="47" y="111"/>
                    <a:pt x="55" y="113"/>
                    <a:pt x="64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4" y="112"/>
                    <a:pt x="114" y="11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4" y="96"/>
                    <a:pt x="112" y="91"/>
                    <a:pt x="109" y="88"/>
                  </a:cubicBezTo>
                  <a:cubicBezTo>
                    <a:pt x="106" y="85"/>
                    <a:pt x="102" y="84"/>
                    <a:pt x="9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20" name="Freeform 12">
              <a:extLst>
                <a:ext uri="{FF2B5EF4-FFF2-40B4-BE49-F238E27FC236}">
                  <a16:creationId xmlns="" xmlns:a16="http://schemas.microsoft.com/office/drawing/2014/main" id="{EFCE393E-3424-4A95-BA5A-F3B6D3DDFD2E}"/>
                </a:ext>
              </a:extLst>
            </p:cNvPr>
            <p:cNvSpPr>
              <a:spLocks/>
            </p:cNvSpPr>
            <p:nvPr/>
          </p:nvSpPr>
          <p:spPr bwMode="gray">
            <a:xfrm>
              <a:off x="-4548188" y="3063875"/>
              <a:ext cx="889000" cy="423862"/>
            </a:xfrm>
            <a:custGeom>
              <a:avLst/>
              <a:gdLst>
                <a:gd name="T0" fmla="*/ 237 w 237"/>
                <a:gd name="T1" fmla="*/ 16 h 113"/>
                <a:gd name="T2" fmla="*/ 220 w 237"/>
                <a:gd name="T3" fmla="*/ 0 h 113"/>
                <a:gd name="T4" fmla="*/ 203 w 237"/>
                <a:gd name="T5" fmla="*/ 0 h 113"/>
                <a:gd name="T6" fmla="*/ 200 w 237"/>
                <a:gd name="T7" fmla="*/ 1 h 113"/>
                <a:gd name="T8" fmla="*/ 165 w 237"/>
                <a:gd name="T9" fmla="*/ 34 h 113"/>
                <a:gd name="T10" fmla="*/ 119 w 237"/>
                <a:gd name="T11" fmla="*/ 52 h 113"/>
                <a:gd name="T12" fmla="*/ 71 w 237"/>
                <a:gd name="T13" fmla="*/ 32 h 113"/>
                <a:gd name="T14" fmla="*/ 44 w 237"/>
                <a:gd name="T15" fmla="*/ 8 h 113"/>
                <a:gd name="T16" fmla="*/ 25 w 237"/>
                <a:gd name="T17" fmla="*/ 0 h 113"/>
                <a:gd name="T18" fmla="*/ 4 w 237"/>
                <a:gd name="T19" fmla="*/ 0 h 113"/>
                <a:gd name="T20" fmla="*/ 0 w 237"/>
                <a:gd name="T21" fmla="*/ 3 h 113"/>
                <a:gd name="T22" fmla="*/ 0 w 237"/>
                <a:gd name="T23" fmla="*/ 96 h 113"/>
                <a:gd name="T24" fmla="*/ 17 w 237"/>
                <a:gd name="T25" fmla="*/ 113 h 113"/>
                <a:gd name="T26" fmla="*/ 23 w 237"/>
                <a:gd name="T27" fmla="*/ 113 h 113"/>
                <a:gd name="T28" fmla="*/ 28 w 237"/>
                <a:gd name="T29" fmla="*/ 113 h 113"/>
                <a:gd name="T30" fmla="*/ 31 w 237"/>
                <a:gd name="T31" fmla="*/ 110 h 113"/>
                <a:gd name="T32" fmla="*/ 31 w 237"/>
                <a:gd name="T33" fmla="*/ 76 h 113"/>
                <a:gd name="T34" fmla="*/ 47 w 237"/>
                <a:gd name="T35" fmla="*/ 61 h 113"/>
                <a:gd name="T36" fmla="*/ 84 w 237"/>
                <a:gd name="T37" fmla="*/ 83 h 113"/>
                <a:gd name="T38" fmla="*/ 119 w 237"/>
                <a:gd name="T39" fmla="*/ 105 h 113"/>
                <a:gd name="T40" fmla="*/ 153 w 237"/>
                <a:gd name="T41" fmla="*/ 83 h 113"/>
                <a:gd name="T42" fmla="*/ 190 w 237"/>
                <a:gd name="T43" fmla="*/ 61 h 113"/>
                <a:gd name="T44" fmla="*/ 206 w 237"/>
                <a:gd name="T45" fmla="*/ 76 h 113"/>
                <a:gd name="T46" fmla="*/ 206 w 237"/>
                <a:gd name="T47" fmla="*/ 96 h 113"/>
                <a:gd name="T48" fmla="*/ 223 w 237"/>
                <a:gd name="T49" fmla="*/ 113 h 113"/>
                <a:gd name="T50" fmla="*/ 230 w 237"/>
                <a:gd name="T51" fmla="*/ 113 h 113"/>
                <a:gd name="T52" fmla="*/ 234 w 237"/>
                <a:gd name="T53" fmla="*/ 113 h 113"/>
                <a:gd name="T54" fmla="*/ 234 w 237"/>
                <a:gd name="T55" fmla="*/ 113 h 113"/>
                <a:gd name="T56" fmla="*/ 237 w 237"/>
                <a:gd name="T57" fmla="*/ 110 h 113"/>
                <a:gd name="T58" fmla="*/ 237 w 237"/>
                <a:gd name="T5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7" h="113">
                  <a:moveTo>
                    <a:pt x="237" y="16"/>
                  </a:moveTo>
                  <a:cubicBezTo>
                    <a:pt x="237" y="7"/>
                    <a:pt x="229" y="0"/>
                    <a:pt x="22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2" y="0"/>
                    <a:pt x="201" y="0"/>
                    <a:pt x="200" y="1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53" y="45"/>
                    <a:pt x="137" y="52"/>
                    <a:pt x="119" y="52"/>
                  </a:cubicBezTo>
                  <a:cubicBezTo>
                    <a:pt x="100" y="52"/>
                    <a:pt x="83" y="45"/>
                    <a:pt x="71" y="32"/>
                  </a:cubicBezTo>
                  <a:cubicBezTo>
                    <a:pt x="71" y="32"/>
                    <a:pt x="45" y="8"/>
                    <a:pt x="44" y="8"/>
                  </a:cubicBezTo>
                  <a:cubicBezTo>
                    <a:pt x="39" y="3"/>
                    <a:pt x="33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6"/>
                    <a:pt x="8" y="113"/>
                    <a:pt x="17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30" y="113"/>
                    <a:pt x="31" y="112"/>
                    <a:pt x="31" y="110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68"/>
                    <a:pt x="38" y="61"/>
                    <a:pt x="47" y="61"/>
                  </a:cubicBezTo>
                  <a:cubicBezTo>
                    <a:pt x="63" y="61"/>
                    <a:pt x="74" y="74"/>
                    <a:pt x="84" y="83"/>
                  </a:cubicBezTo>
                  <a:cubicBezTo>
                    <a:pt x="97" y="94"/>
                    <a:pt x="107" y="105"/>
                    <a:pt x="119" y="105"/>
                  </a:cubicBezTo>
                  <a:cubicBezTo>
                    <a:pt x="131" y="105"/>
                    <a:pt x="140" y="94"/>
                    <a:pt x="153" y="83"/>
                  </a:cubicBezTo>
                  <a:cubicBezTo>
                    <a:pt x="163" y="74"/>
                    <a:pt x="175" y="61"/>
                    <a:pt x="190" y="61"/>
                  </a:cubicBezTo>
                  <a:cubicBezTo>
                    <a:pt x="199" y="61"/>
                    <a:pt x="206" y="68"/>
                    <a:pt x="206" y="76"/>
                  </a:cubicBezTo>
                  <a:cubicBezTo>
                    <a:pt x="206" y="76"/>
                    <a:pt x="206" y="96"/>
                    <a:pt x="206" y="96"/>
                  </a:cubicBezTo>
                  <a:cubicBezTo>
                    <a:pt x="206" y="106"/>
                    <a:pt x="214" y="113"/>
                    <a:pt x="223" y="113"/>
                  </a:cubicBezTo>
                  <a:cubicBezTo>
                    <a:pt x="223" y="113"/>
                    <a:pt x="230" y="113"/>
                    <a:pt x="230" y="113"/>
                  </a:cubicBezTo>
                  <a:cubicBezTo>
                    <a:pt x="232" y="113"/>
                    <a:pt x="234" y="113"/>
                    <a:pt x="234" y="113"/>
                  </a:cubicBezTo>
                  <a:cubicBezTo>
                    <a:pt x="234" y="113"/>
                    <a:pt x="234" y="113"/>
                    <a:pt x="234" y="113"/>
                  </a:cubicBezTo>
                  <a:cubicBezTo>
                    <a:pt x="235" y="113"/>
                    <a:pt x="237" y="112"/>
                    <a:pt x="237" y="110"/>
                  </a:cubicBezTo>
                  <a:cubicBezTo>
                    <a:pt x="237" y="110"/>
                    <a:pt x="237" y="17"/>
                    <a:pt x="23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think-cell Slide" r:id="rId5" imgW="353" imgH="353" progId="TCLayout.ActiveDocument.1">
                  <p:embed/>
                </p:oleObj>
              </mc:Choice>
              <mc:Fallback>
                <p:oleObj name="think-cell Slide" r:id="rId5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D4EF67D4-3A07-486E-A63A-6D6AF80062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63654" y="1989138"/>
            <a:ext cx="4212802" cy="1251710"/>
          </a:xfrm>
          <a:prstGeom prst="rect">
            <a:avLst/>
          </a:prstGeom>
        </p:spPr>
        <p:txBody>
          <a:bodyPr wrap="none" tIns="0" bIns="216000" anchor="ctr"/>
          <a:lstStyle>
            <a:lvl1pPr marL="0" indent="0" algn="l">
              <a:buFont typeface="Arial" panose="020B0604020202020204" pitchFamily="34" charset="0"/>
              <a:buNone/>
              <a:defRPr sz="8625" b="0">
                <a:ln>
                  <a:noFill/>
                </a:ln>
                <a:solidFill>
                  <a:schemeClr val="tx2"/>
                </a:solidFill>
                <a:latin typeface="Merck" panose="04040805020F02020302" pitchFamily="82" charset="0"/>
              </a:defRPr>
            </a:lvl1pPr>
            <a:lvl2pPr marL="0" indent="0">
              <a:spcBef>
                <a:spcPts val="450"/>
              </a:spcBef>
              <a:buFont typeface="Arial" panose="020B0604020202020204" pitchFamily="34" charset="0"/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2pPr>
            <a:lvl3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3pPr>
            <a:lvl4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4pPr>
            <a:lvl5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5pPr>
            <a:lvl6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6pPr>
            <a:lvl7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7pPr>
            <a:lvl8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8pPr>
            <a:lvl9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9pPr>
          </a:lstStyle>
          <a:p>
            <a:pPr lvl="0"/>
            <a:r>
              <a:rPr lang="en-US" dirty="0"/>
              <a:t>00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="" xmlns:a16="http://schemas.microsoft.com/office/drawing/2014/main" id="{D835A54B-C751-44C2-BBB6-9B2A9EC4AF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1"/>
          <a:stretch/>
        </p:blipFill>
        <p:spPr>
          <a:xfrm>
            <a:off x="0" y="1989139"/>
            <a:ext cx="4119119" cy="360026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E6E25070-0EF0-47EE-8623-CB1D5D90FD67}"/>
              </a:ext>
            </a:extLst>
          </p:cNvPr>
          <p:cNvSpPr txBox="1"/>
          <p:nvPr userDrawn="1"/>
        </p:nvSpPr>
        <p:spPr bwMode="gray">
          <a:xfrm>
            <a:off x="2287488" y="6581001"/>
            <a:ext cx="466077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internal Medical use. Do not distribute externally.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70851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3">
            <a:extLst>
              <a:ext uri="{FF2B5EF4-FFF2-40B4-BE49-F238E27FC236}">
                <a16:creationId xmlns="" xmlns:a16="http://schemas.microsoft.com/office/drawing/2014/main" id="{B38C5F89-6B12-48FB-8245-A5A593142B73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Placeholder AP1 Details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070" y="1988680"/>
            <a:ext cx="1889825" cy="1655976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de-DE" sz="900" b="0" kern="1200" baseline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buNone/>
              <a:defRPr sz="900" baseline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900" baseline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9pPr>
          </a:lstStyle>
          <a:p>
            <a:pPr lvl="0">
              <a:spcBef>
                <a:spcPts val="0"/>
              </a:spcBef>
              <a:buClr>
                <a:srgbClr val="52328F"/>
              </a:buClr>
            </a:pPr>
            <a:r>
              <a:rPr lang="en-US" noProof="0" dirty="0"/>
              <a:t>Add your contact details here.</a:t>
            </a:r>
          </a:p>
        </p:txBody>
      </p:sp>
      <p:sp>
        <p:nvSpPr>
          <p:cNvPr id="4" name="Text Placeholder AP1 Nam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8001" y="1484784"/>
            <a:ext cx="1889888" cy="432048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050" b="1" i="0" kern="1200" cap="none" baseline="0" noProof="0" dirty="0" smtClean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Contact (Please edit)</a:t>
            </a:r>
          </a:p>
        </p:txBody>
      </p:sp>
      <p:sp>
        <p:nvSpPr>
          <p:cNvPr id="15" name="Text Placeholder AP1 Details">
            <a:extLst>
              <a:ext uri="{FF2B5EF4-FFF2-40B4-BE49-F238E27FC236}">
                <a16:creationId xmlns="" xmlns:a16="http://schemas.microsoft.com/office/drawing/2014/main" id="{9D7C527A-CAFB-4E43-BB5A-9A14F133AFF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67613" y="4437320"/>
            <a:ext cx="1889825" cy="1655976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de-DE" sz="900" b="0" kern="1200" baseline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buNone/>
              <a:defRPr sz="900" baseline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900" baseline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9pPr>
          </a:lstStyle>
          <a:p>
            <a:pPr lvl="0">
              <a:spcBef>
                <a:spcPts val="0"/>
              </a:spcBef>
              <a:buClr>
                <a:srgbClr val="52328F"/>
              </a:buClr>
            </a:pPr>
            <a:r>
              <a:rPr lang="en-US" noProof="0" dirty="0"/>
              <a:t>Add your contact details here.</a:t>
            </a:r>
          </a:p>
        </p:txBody>
      </p:sp>
      <p:sp>
        <p:nvSpPr>
          <p:cNvPr id="16" name="Text Placeholder AP1 Name">
            <a:extLst>
              <a:ext uri="{FF2B5EF4-FFF2-40B4-BE49-F238E27FC236}">
                <a16:creationId xmlns="" xmlns:a16="http://schemas.microsoft.com/office/drawing/2014/main" id="{2DA765EA-89A4-44AC-8EE1-E408FFA54A8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7545" y="3933424"/>
            <a:ext cx="1889888" cy="432048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050" b="1" i="0" kern="1200" cap="none" baseline="0" noProof="0" dirty="0" smtClean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Contact (Please edit)</a:t>
            </a:r>
          </a:p>
        </p:txBody>
      </p:sp>
      <p:sp>
        <p:nvSpPr>
          <p:cNvPr id="23" name="Text Placeholder AP1 Details">
            <a:extLst>
              <a:ext uri="{FF2B5EF4-FFF2-40B4-BE49-F238E27FC236}">
                <a16:creationId xmlns="" xmlns:a16="http://schemas.microsoft.com/office/drawing/2014/main" id="{1AD3E7E9-BC92-4039-9FE8-8B9BE2F1DF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573847" y="4436952"/>
            <a:ext cx="1889825" cy="1655976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de-DE" sz="900" b="0" kern="1200" baseline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buNone/>
              <a:defRPr sz="900" baseline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900" baseline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9pPr>
          </a:lstStyle>
          <a:p>
            <a:pPr lvl="0">
              <a:spcBef>
                <a:spcPts val="0"/>
              </a:spcBef>
              <a:buClr>
                <a:srgbClr val="52328F"/>
              </a:buClr>
            </a:pPr>
            <a:r>
              <a:rPr lang="en-US" noProof="0" dirty="0"/>
              <a:t>Add your contact details here.</a:t>
            </a:r>
          </a:p>
        </p:txBody>
      </p:sp>
      <p:sp>
        <p:nvSpPr>
          <p:cNvPr id="24" name="Text Placeholder AP1 Name">
            <a:extLst>
              <a:ext uri="{FF2B5EF4-FFF2-40B4-BE49-F238E27FC236}">
                <a16:creationId xmlns="" xmlns:a16="http://schemas.microsoft.com/office/drawing/2014/main" id="{D51B0300-283C-4494-BC4A-3BC70337C11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573779" y="3933056"/>
            <a:ext cx="1889888" cy="432048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050" b="1" i="0" kern="1200" cap="none" baseline="0" noProof="0" dirty="0" smtClean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Contact (Please edit)</a:t>
            </a:r>
          </a:p>
        </p:txBody>
      </p:sp>
      <p:pic>
        <p:nvPicPr>
          <p:cNvPr id="91" name="Grafik 90">
            <a:extLst>
              <a:ext uri="{FF2B5EF4-FFF2-40B4-BE49-F238E27FC236}">
                <a16:creationId xmlns="" xmlns:a16="http://schemas.microsoft.com/office/drawing/2014/main" id="{6D73CF3C-AEC1-4135-B5B1-AEE424B48F1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307" y="3981118"/>
            <a:ext cx="3182830" cy="211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964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>
            <a:off x="1" y="6331917"/>
            <a:ext cx="934753" cy="526085"/>
          </a:xfrm>
          <a:custGeom>
            <a:avLst/>
            <a:gdLst>
              <a:gd name="connsiteX0" fmla="*/ 464152 w 1246337"/>
              <a:gd name="connsiteY0" fmla="*/ 50 h 526085"/>
              <a:gd name="connsiteX1" fmla="*/ 1175880 w 1246337"/>
              <a:gd name="connsiteY1" fmla="*/ 429161 h 526085"/>
              <a:gd name="connsiteX2" fmla="*/ 1246337 w 1246337"/>
              <a:gd name="connsiteY2" fmla="*/ 526085 h 526085"/>
              <a:gd name="connsiteX3" fmla="*/ 1009931 w 1246337"/>
              <a:gd name="connsiteY3" fmla="*/ 526085 h 526085"/>
              <a:gd name="connsiteX4" fmla="*/ 803034 w 1246337"/>
              <a:gd name="connsiteY4" fmla="*/ 526085 h 526085"/>
              <a:gd name="connsiteX5" fmla="*/ 623680 w 1246337"/>
              <a:gd name="connsiteY5" fmla="*/ 526085 h 526085"/>
              <a:gd name="connsiteX6" fmla="*/ 469901 w 1246337"/>
              <a:gd name="connsiteY6" fmla="*/ 526085 h 526085"/>
              <a:gd name="connsiteX7" fmla="*/ 339730 w 1246337"/>
              <a:gd name="connsiteY7" fmla="*/ 526085 h 526085"/>
              <a:gd name="connsiteX8" fmla="*/ 231199 w 1246337"/>
              <a:gd name="connsiteY8" fmla="*/ 526085 h 526085"/>
              <a:gd name="connsiteX9" fmla="*/ 142342 w 1246337"/>
              <a:gd name="connsiteY9" fmla="*/ 526085 h 526085"/>
              <a:gd name="connsiteX10" fmla="*/ 71190 w 1246337"/>
              <a:gd name="connsiteY10" fmla="*/ 526085 h 526085"/>
              <a:gd name="connsiteX11" fmla="*/ 0 w 1246337"/>
              <a:gd name="connsiteY11" fmla="*/ 526085 h 526085"/>
              <a:gd name="connsiteX12" fmla="*/ 0 w 1246337"/>
              <a:gd name="connsiteY12" fmla="*/ 54115 h 526085"/>
              <a:gd name="connsiteX13" fmla="*/ 91701 w 1246337"/>
              <a:gd name="connsiteY13" fmla="*/ 39202 h 526085"/>
              <a:gd name="connsiteX14" fmla="*/ 464152 w 1246337"/>
              <a:gd name="connsiteY14" fmla="*/ 50 h 5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6337" h="526085">
                <a:moveTo>
                  <a:pt x="464152" y="50"/>
                </a:moveTo>
                <a:cubicBezTo>
                  <a:pt x="746849" y="-2552"/>
                  <a:pt x="923534" y="96974"/>
                  <a:pt x="1175880" y="429161"/>
                </a:cubicBezTo>
                <a:cubicBezTo>
                  <a:pt x="1246337" y="526085"/>
                  <a:pt x="1246337" y="526085"/>
                  <a:pt x="1246337" y="526085"/>
                </a:cubicBezTo>
                <a:lnTo>
                  <a:pt x="1009931" y="526085"/>
                </a:lnTo>
                <a:lnTo>
                  <a:pt x="803034" y="526085"/>
                </a:lnTo>
                <a:lnTo>
                  <a:pt x="623680" y="526085"/>
                </a:lnTo>
                <a:lnTo>
                  <a:pt x="469901" y="526085"/>
                </a:lnTo>
                <a:lnTo>
                  <a:pt x="339730" y="526085"/>
                </a:lnTo>
                <a:lnTo>
                  <a:pt x="231199" y="526085"/>
                </a:lnTo>
                <a:lnTo>
                  <a:pt x="142342" y="526085"/>
                </a:lnTo>
                <a:lnTo>
                  <a:pt x="71190" y="526085"/>
                </a:lnTo>
                <a:lnTo>
                  <a:pt x="0" y="526085"/>
                </a:lnTo>
                <a:lnTo>
                  <a:pt x="0" y="54115"/>
                </a:lnTo>
                <a:lnTo>
                  <a:pt x="91701" y="39202"/>
                </a:lnTo>
                <a:cubicBezTo>
                  <a:pt x="237131" y="16394"/>
                  <a:pt x="358141" y="1026"/>
                  <a:pt x="464152" y="5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 userDrawn="1"/>
        </p:nvSpPr>
        <p:spPr bwMode="gray">
          <a:xfrm>
            <a:off x="1" y="4811182"/>
            <a:ext cx="377558" cy="1443357"/>
          </a:xfrm>
          <a:custGeom>
            <a:avLst/>
            <a:gdLst>
              <a:gd name="connsiteX0" fmla="*/ 0 w 503411"/>
              <a:gd name="connsiteY0" fmla="*/ 0 h 1443357"/>
              <a:gd name="connsiteX1" fmla="*/ 37739 w 503411"/>
              <a:gd name="connsiteY1" fmla="*/ 54036 h 1443357"/>
              <a:gd name="connsiteX2" fmla="*/ 133728 w 503411"/>
              <a:gd name="connsiteY2" fmla="*/ 254288 h 1443357"/>
              <a:gd name="connsiteX3" fmla="*/ 486843 w 503411"/>
              <a:gd name="connsiteY3" fmla="*/ 1182044 h 1443357"/>
              <a:gd name="connsiteX4" fmla="*/ 365663 w 503411"/>
              <a:gd name="connsiteY4" fmla="*/ 1376609 h 1443357"/>
              <a:gd name="connsiteX5" fmla="*/ 66287 w 503411"/>
              <a:gd name="connsiteY5" fmla="*/ 1433189 h 1443357"/>
              <a:gd name="connsiteX6" fmla="*/ 0 w 503411"/>
              <a:gd name="connsiteY6" fmla="*/ 1443357 h 144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3411" h="1443357">
                <a:moveTo>
                  <a:pt x="0" y="0"/>
                </a:moveTo>
                <a:lnTo>
                  <a:pt x="37739" y="54036"/>
                </a:lnTo>
                <a:cubicBezTo>
                  <a:pt x="71346" y="113239"/>
                  <a:pt x="102672" y="179647"/>
                  <a:pt x="133728" y="254288"/>
                </a:cubicBezTo>
                <a:cubicBezTo>
                  <a:pt x="212342" y="443869"/>
                  <a:pt x="467298" y="1071979"/>
                  <a:pt x="486843" y="1182044"/>
                </a:cubicBezTo>
                <a:cubicBezTo>
                  <a:pt x="508126" y="1288643"/>
                  <a:pt x="538312" y="1333493"/>
                  <a:pt x="365663" y="1376609"/>
                </a:cubicBezTo>
                <a:cubicBezTo>
                  <a:pt x="302793" y="1393184"/>
                  <a:pt x="193747" y="1412927"/>
                  <a:pt x="66287" y="1433189"/>
                </a:cubicBezTo>
                <a:lnTo>
                  <a:pt x="0" y="144335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685800"/>
            <a:fld id="{FD5E7EB4-4CDF-47BB-AF16-07782904B863}" type="slidenum">
              <a:rPr lang="en-US" smtClean="0">
                <a:solidFill>
                  <a:srgbClr val="FFFFFF"/>
                </a:solidFill>
              </a:rPr>
              <a:pPr defTabSz="685800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Titel der Präsentation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467917" y="1484314"/>
            <a:ext cx="8208170" cy="460851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lvl="0"/>
            <a:r>
              <a:rPr lang="de-DE" dirty="0"/>
              <a:t>Verwenden Sie diesen Platzhalter um Text, eine Tabelle, ein Diagramm oder ein SmartArt zu nutzen. Benutzen Sie den Button „Listenebene erhöhen“ um Fließtext oder die verfügbaren Bullet-Points aufzurufen. Verwenden Sie die Symbole unten, um visuelle Inhalte zu erstellen.</a:t>
            </a:r>
          </a:p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916" y="692696"/>
            <a:ext cx="8208169" cy="364056"/>
          </a:xfrm>
        </p:spPr>
        <p:txBody>
          <a:bodyPr/>
          <a:lstStyle/>
          <a:p>
            <a:r>
              <a:rPr lang="de-DE" dirty="0"/>
              <a:t>Folienüberschrift (in 2 Zeilen | 1 Zeile bei Nutzung des Aktion Titels)</a:t>
            </a:r>
          </a:p>
        </p:txBody>
      </p:sp>
    </p:spTree>
    <p:extLst>
      <p:ext uri="{BB962C8B-B14F-4D97-AF65-F5344CB8AC3E}">
        <p14:creationId xmlns:p14="http://schemas.microsoft.com/office/powerpoint/2010/main" val="3385600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>
            <a:off x="1" y="6331917"/>
            <a:ext cx="934753" cy="526085"/>
          </a:xfrm>
          <a:custGeom>
            <a:avLst/>
            <a:gdLst>
              <a:gd name="connsiteX0" fmla="*/ 464152 w 1246337"/>
              <a:gd name="connsiteY0" fmla="*/ 50 h 526085"/>
              <a:gd name="connsiteX1" fmla="*/ 1175880 w 1246337"/>
              <a:gd name="connsiteY1" fmla="*/ 429161 h 526085"/>
              <a:gd name="connsiteX2" fmla="*/ 1246337 w 1246337"/>
              <a:gd name="connsiteY2" fmla="*/ 526085 h 526085"/>
              <a:gd name="connsiteX3" fmla="*/ 1009931 w 1246337"/>
              <a:gd name="connsiteY3" fmla="*/ 526085 h 526085"/>
              <a:gd name="connsiteX4" fmla="*/ 803034 w 1246337"/>
              <a:gd name="connsiteY4" fmla="*/ 526085 h 526085"/>
              <a:gd name="connsiteX5" fmla="*/ 623680 w 1246337"/>
              <a:gd name="connsiteY5" fmla="*/ 526085 h 526085"/>
              <a:gd name="connsiteX6" fmla="*/ 469901 w 1246337"/>
              <a:gd name="connsiteY6" fmla="*/ 526085 h 526085"/>
              <a:gd name="connsiteX7" fmla="*/ 339730 w 1246337"/>
              <a:gd name="connsiteY7" fmla="*/ 526085 h 526085"/>
              <a:gd name="connsiteX8" fmla="*/ 231199 w 1246337"/>
              <a:gd name="connsiteY8" fmla="*/ 526085 h 526085"/>
              <a:gd name="connsiteX9" fmla="*/ 142342 w 1246337"/>
              <a:gd name="connsiteY9" fmla="*/ 526085 h 526085"/>
              <a:gd name="connsiteX10" fmla="*/ 71190 w 1246337"/>
              <a:gd name="connsiteY10" fmla="*/ 526085 h 526085"/>
              <a:gd name="connsiteX11" fmla="*/ 0 w 1246337"/>
              <a:gd name="connsiteY11" fmla="*/ 526085 h 526085"/>
              <a:gd name="connsiteX12" fmla="*/ 0 w 1246337"/>
              <a:gd name="connsiteY12" fmla="*/ 54115 h 526085"/>
              <a:gd name="connsiteX13" fmla="*/ 91701 w 1246337"/>
              <a:gd name="connsiteY13" fmla="*/ 39202 h 526085"/>
              <a:gd name="connsiteX14" fmla="*/ 464152 w 1246337"/>
              <a:gd name="connsiteY14" fmla="*/ 50 h 5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6337" h="526085">
                <a:moveTo>
                  <a:pt x="464152" y="50"/>
                </a:moveTo>
                <a:cubicBezTo>
                  <a:pt x="746849" y="-2552"/>
                  <a:pt x="923534" y="96974"/>
                  <a:pt x="1175880" y="429161"/>
                </a:cubicBezTo>
                <a:cubicBezTo>
                  <a:pt x="1246337" y="526085"/>
                  <a:pt x="1246337" y="526085"/>
                  <a:pt x="1246337" y="526085"/>
                </a:cubicBezTo>
                <a:lnTo>
                  <a:pt x="1009931" y="526085"/>
                </a:lnTo>
                <a:lnTo>
                  <a:pt x="803034" y="526085"/>
                </a:lnTo>
                <a:lnTo>
                  <a:pt x="623680" y="526085"/>
                </a:lnTo>
                <a:lnTo>
                  <a:pt x="469901" y="526085"/>
                </a:lnTo>
                <a:lnTo>
                  <a:pt x="339730" y="526085"/>
                </a:lnTo>
                <a:lnTo>
                  <a:pt x="231199" y="526085"/>
                </a:lnTo>
                <a:lnTo>
                  <a:pt x="142342" y="526085"/>
                </a:lnTo>
                <a:lnTo>
                  <a:pt x="71190" y="526085"/>
                </a:lnTo>
                <a:lnTo>
                  <a:pt x="0" y="526085"/>
                </a:lnTo>
                <a:lnTo>
                  <a:pt x="0" y="54115"/>
                </a:lnTo>
                <a:lnTo>
                  <a:pt x="91701" y="39202"/>
                </a:lnTo>
                <a:cubicBezTo>
                  <a:pt x="237131" y="16394"/>
                  <a:pt x="358141" y="1026"/>
                  <a:pt x="464152" y="5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 userDrawn="1"/>
        </p:nvSpPr>
        <p:spPr bwMode="gray">
          <a:xfrm>
            <a:off x="1" y="4811182"/>
            <a:ext cx="377558" cy="1443357"/>
          </a:xfrm>
          <a:custGeom>
            <a:avLst/>
            <a:gdLst>
              <a:gd name="connsiteX0" fmla="*/ 0 w 503411"/>
              <a:gd name="connsiteY0" fmla="*/ 0 h 1443357"/>
              <a:gd name="connsiteX1" fmla="*/ 37739 w 503411"/>
              <a:gd name="connsiteY1" fmla="*/ 54036 h 1443357"/>
              <a:gd name="connsiteX2" fmla="*/ 133728 w 503411"/>
              <a:gd name="connsiteY2" fmla="*/ 254288 h 1443357"/>
              <a:gd name="connsiteX3" fmla="*/ 486843 w 503411"/>
              <a:gd name="connsiteY3" fmla="*/ 1182044 h 1443357"/>
              <a:gd name="connsiteX4" fmla="*/ 365663 w 503411"/>
              <a:gd name="connsiteY4" fmla="*/ 1376609 h 1443357"/>
              <a:gd name="connsiteX5" fmla="*/ 66287 w 503411"/>
              <a:gd name="connsiteY5" fmla="*/ 1433189 h 1443357"/>
              <a:gd name="connsiteX6" fmla="*/ 0 w 503411"/>
              <a:gd name="connsiteY6" fmla="*/ 1443357 h 144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3411" h="1443357">
                <a:moveTo>
                  <a:pt x="0" y="0"/>
                </a:moveTo>
                <a:lnTo>
                  <a:pt x="37739" y="54036"/>
                </a:lnTo>
                <a:cubicBezTo>
                  <a:pt x="71346" y="113239"/>
                  <a:pt x="102672" y="179647"/>
                  <a:pt x="133728" y="254288"/>
                </a:cubicBezTo>
                <a:cubicBezTo>
                  <a:pt x="212342" y="443869"/>
                  <a:pt x="467298" y="1071979"/>
                  <a:pt x="486843" y="1182044"/>
                </a:cubicBezTo>
                <a:cubicBezTo>
                  <a:pt x="508126" y="1288643"/>
                  <a:pt x="538312" y="1333493"/>
                  <a:pt x="365663" y="1376609"/>
                </a:cubicBezTo>
                <a:cubicBezTo>
                  <a:pt x="302793" y="1393184"/>
                  <a:pt x="193747" y="1412927"/>
                  <a:pt x="66287" y="1433189"/>
                </a:cubicBezTo>
                <a:lnTo>
                  <a:pt x="0" y="144335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685800"/>
            <a:fld id="{FD5E7EB4-4CDF-47BB-AF16-07782904B863}" type="slidenum">
              <a:rPr lang="en-US" smtClean="0">
                <a:solidFill>
                  <a:srgbClr val="FFFFFF"/>
                </a:solidFill>
              </a:rPr>
              <a:pPr defTabSz="685800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>
          <a:xfrm>
            <a:off x="954000" y="6631668"/>
            <a:ext cx="6539229" cy="216172"/>
          </a:xfrm>
        </p:spPr>
        <p:txBody>
          <a:bodyPr/>
          <a:lstStyle/>
          <a:p>
            <a:pPr defTabSz="685800"/>
            <a:r>
              <a:rPr lang="en-US" smtClean="0">
                <a:solidFill>
                  <a:srgbClr val="503291"/>
                </a:solidFill>
              </a:rPr>
              <a:t>Title of Presentation| DD.MM.YYYY</a:t>
            </a:r>
            <a:endParaRPr lang="en-US" dirty="0">
              <a:solidFill>
                <a:srgbClr val="50329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467917" y="1412775"/>
            <a:ext cx="8208170" cy="4680049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406224"/>
            <a:ext cx="8208169" cy="316800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 baseline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Click to add action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</p:spTree>
    <p:extLst>
      <p:ext uri="{BB962C8B-B14F-4D97-AF65-F5344CB8AC3E}">
        <p14:creationId xmlns:p14="http://schemas.microsoft.com/office/powerpoint/2010/main" val="21170996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6813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 ohne Elemente">
  <p:cSld name="Nur Titel ohne Element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1"/>
          <p:cNvSpPr txBox="1">
            <a:spLocks noGrp="1"/>
          </p:cNvSpPr>
          <p:nvPr>
            <p:ph type="body" idx="1"/>
          </p:nvPr>
        </p:nvSpPr>
        <p:spPr>
          <a:xfrm>
            <a:off x="467917" y="332656"/>
            <a:ext cx="8208169" cy="398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t" anchorCtr="0">
            <a:noAutofit/>
          </a:bodyPr>
          <a:lstStyle>
            <a:lvl1pPr marL="342892" lvl="0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1650" b="0">
                <a:solidFill>
                  <a:schemeClr val="accent1"/>
                </a:solidFill>
              </a:defRPr>
            </a:lvl1pPr>
            <a:lvl2pPr marL="685783" lvl="1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  <a:defRPr sz="1650" b="0">
                <a:solidFill>
                  <a:schemeClr val="accent1"/>
                </a:solidFill>
              </a:defRPr>
            </a:lvl2pPr>
            <a:lvl3pPr marL="1028675" lvl="2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3pPr>
            <a:lvl4pPr marL="1371566" lvl="3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4pPr>
            <a:lvl5pPr marL="1714457" lvl="4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5pPr>
            <a:lvl6pPr marL="2057348" lvl="5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6pPr>
            <a:lvl7pPr marL="2400240" lvl="6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7pPr>
            <a:lvl8pPr marL="2743132" lvl="7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8pPr>
            <a:lvl9pPr marL="3086023" lvl="8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>
            <a:off x="467917" y="692696"/>
            <a:ext cx="8208169" cy="36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18000" anchor="b" anchorCtr="0">
            <a:noAutofit/>
          </a:bodyPr>
          <a:lstStyle>
            <a:lvl1pPr lv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149B5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5355414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">
            <a:extLst>
              <a:ext uri="{FF2B5EF4-FFF2-40B4-BE49-F238E27FC236}">
                <a16:creationId xmlns="" xmlns:a16="http://schemas.microsoft.com/office/drawing/2014/main" id="{B2E01D0A-D8E3-48C5-BEF1-0D4347937EB1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9DB7D11C-0806-4567-AB50-A25B3B78D63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524" y="2407815"/>
            <a:ext cx="3078953" cy="204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7116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hteck 51">
            <a:extLst>
              <a:ext uri="{FF2B5EF4-FFF2-40B4-BE49-F238E27FC236}">
                <a16:creationId xmlns="" xmlns:a16="http://schemas.microsoft.com/office/drawing/2014/main" id="{A63ADCC2-B15E-4989-82FB-2FEB48FEEE5C}"/>
              </a:ext>
            </a:extLst>
          </p:cNvPr>
          <p:cNvSpPr/>
          <p:nvPr userDrawn="1"/>
        </p:nvSpPr>
        <p:spPr bwMode="gray">
          <a:xfrm>
            <a:off x="-2" y="1"/>
            <a:ext cx="9144000" cy="6858001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51" name="Gruppieren 50">
            <a:extLst>
              <a:ext uri="{FF2B5EF4-FFF2-40B4-BE49-F238E27FC236}">
                <a16:creationId xmlns="" xmlns:a16="http://schemas.microsoft.com/office/drawing/2014/main" id="{4CEC284A-2098-4849-8201-13FAC9F39775}"/>
              </a:ext>
            </a:extLst>
          </p:cNvPr>
          <p:cNvGrpSpPr/>
          <p:nvPr userDrawn="1"/>
        </p:nvGrpSpPr>
        <p:grpSpPr>
          <a:xfrm>
            <a:off x="-1" y="0"/>
            <a:ext cx="9144000" cy="6858000"/>
            <a:chOff x="-15181262" y="-3121820"/>
            <a:chExt cx="12166600" cy="6861175"/>
          </a:xfrm>
        </p:grpSpPr>
        <p:sp>
          <p:nvSpPr>
            <p:cNvPr id="28" name="AutoShape 14">
              <a:extLst>
                <a:ext uri="{FF2B5EF4-FFF2-40B4-BE49-F238E27FC236}">
                  <a16:creationId xmlns="" xmlns:a16="http://schemas.microsoft.com/office/drawing/2014/main" id="{60C10466-E8DB-4779-A6C6-32BE71968776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-15181262" y="-3118645"/>
              <a:ext cx="121666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49" name="Freeform 19" hidden="1">
              <a:extLst>
                <a:ext uri="{FF2B5EF4-FFF2-40B4-BE49-F238E27FC236}">
                  <a16:creationId xmlns="" xmlns:a16="http://schemas.microsoft.com/office/drawing/2014/main" id="{8BE7D097-956F-4311-824B-8FBF68FD14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5181262" y="-3121820"/>
              <a:ext cx="5427663" cy="6858000"/>
            </a:xfrm>
            <a:custGeom>
              <a:avLst/>
              <a:gdLst>
                <a:gd name="T0" fmla="*/ 1410 w 2017"/>
                <a:gd name="T1" fmla="*/ 497 h 2550"/>
                <a:gd name="T2" fmla="*/ 2017 w 2017"/>
                <a:gd name="T3" fmla="*/ 0 h 2550"/>
                <a:gd name="T4" fmla="*/ 1776 w 2017"/>
                <a:gd name="T5" fmla="*/ 0 h 2550"/>
                <a:gd name="T6" fmla="*/ 1407 w 2017"/>
                <a:gd name="T7" fmla="*/ 305 h 2550"/>
                <a:gd name="T8" fmla="*/ 855 w 2017"/>
                <a:gd name="T9" fmla="*/ 441 h 2550"/>
                <a:gd name="T10" fmla="*/ 0 w 2017"/>
                <a:gd name="T11" fmla="*/ 252 h 2550"/>
                <a:gd name="T12" fmla="*/ 0 w 2017"/>
                <a:gd name="T13" fmla="*/ 2550 h 2550"/>
                <a:gd name="T14" fmla="*/ 1166 w 2017"/>
                <a:gd name="T15" fmla="*/ 2550 h 2550"/>
                <a:gd name="T16" fmla="*/ 1166 w 2017"/>
                <a:gd name="T17" fmla="*/ 1017 h 2550"/>
                <a:gd name="T18" fmla="*/ 1410 w 2017"/>
                <a:gd name="T19" fmla="*/ 497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7" h="2550">
                  <a:moveTo>
                    <a:pt x="1410" y="497"/>
                  </a:moveTo>
                  <a:cubicBezTo>
                    <a:pt x="1667" y="287"/>
                    <a:pt x="1865" y="124"/>
                    <a:pt x="2017" y="0"/>
                  </a:cubicBezTo>
                  <a:cubicBezTo>
                    <a:pt x="1776" y="0"/>
                    <a:pt x="1776" y="0"/>
                    <a:pt x="1776" y="0"/>
                  </a:cubicBezTo>
                  <a:cubicBezTo>
                    <a:pt x="1407" y="305"/>
                    <a:pt x="1407" y="305"/>
                    <a:pt x="1407" y="305"/>
                  </a:cubicBezTo>
                  <a:cubicBezTo>
                    <a:pt x="1274" y="417"/>
                    <a:pt x="1026" y="476"/>
                    <a:pt x="855" y="441"/>
                  </a:cubicBezTo>
                  <a:cubicBezTo>
                    <a:pt x="534" y="370"/>
                    <a:pt x="250" y="307"/>
                    <a:pt x="0" y="252"/>
                  </a:cubicBezTo>
                  <a:cubicBezTo>
                    <a:pt x="0" y="2550"/>
                    <a:pt x="0" y="2550"/>
                    <a:pt x="0" y="2550"/>
                  </a:cubicBezTo>
                  <a:cubicBezTo>
                    <a:pt x="1166" y="2550"/>
                    <a:pt x="1166" y="2550"/>
                    <a:pt x="1166" y="2550"/>
                  </a:cubicBezTo>
                  <a:cubicBezTo>
                    <a:pt x="1166" y="1017"/>
                    <a:pt x="1166" y="1017"/>
                    <a:pt x="1166" y="1017"/>
                  </a:cubicBezTo>
                  <a:cubicBezTo>
                    <a:pt x="1166" y="842"/>
                    <a:pt x="1274" y="609"/>
                    <a:pt x="1410" y="49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0" name="Freeform 20">
              <a:extLst>
                <a:ext uri="{FF2B5EF4-FFF2-40B4-BE49-F238E27FC236}">
                  <a16:creationId xmlns="" xmlns:a16="http://schemas.microsoft.com/office/drawing/2014/main" id="{03CA6663-3C93-4C62-BFEC-C7EFDB69A2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809037" y="-3121820"/>
              <a:ext cx="5794375" cy="6858000"/>
            </a:xfrm>
            <a:custGeom>
              <a:avLst/>
              <a:gdLst>
                <a:gd name="T0" fmla="*/ 1112 w 2153"/>
                <a:gd name="T1" fmla="*/ 0 h 2550"/>
                <a:gd name="T2" fmla="*/ 1159 w 2153"/>
                <a:gd name="T3" fmla="*/ 41 h 2550"/>
                <a:gd name="T4" fmla="*/ 1334 w 2153"/>
                <a:gd name="T5" fmla="*/ 560 h 2550"/>
                <a:gd name="T6" fmla="*/ 1114 w 2153"/>
                <a:gd name="T7" fmla="*/ 1609 h 2550"/>
                <a:gd name="T8" fmla="*/ 778 w 2153"/>
                <a:gd name="T9" fmla="*/ 2083 h 2550"/>
                <a:gd name="T10" fmla="*/ 0 w 2153"/>
                <a:gd name="T11" fmla="*/ 2550 h 2550"/>
                <a:gd name="T12" fmla="*/ 2153 w 2153"/>
                <a:gd name="T13" fmla="*/ 2550 h 2550"/>
                <a:gd name="T14" fmla="*/ 2153 w 2153"/>
                <a:gd name="T15" fmla="*/ 2101 h 2550"/>
                <a:gd name="T16" fmla="*/ 1533 w 2153"/>
                <a:gd name="T17" fmla="*/ 1912 h 2550"/>
                <a:gd name="T18" fmla="*/ 1295 w 2153"/>
                <a:gd name="T19" fmla="*/ 1511 h 2550"/>
                <a:gd name="T20" fmla="*/ 1481 w 2153"/>
                <a:gd name="T21" fmla="*/ 630 h 2550"/>
                <a:gd name="T22" fmla="*/ 1861 w 2153"/>
                <a:gd name="T23" fmla="*/ 267 h 2550"/>
                <a:gd name="T24" fmla="*/ 2153 w 2153"/>
                <a:gd name="T25" fmla="*/ 220 h 2550"/>
                <a:gd name="T26" fmla="*/ 2153 w 2153"/>
                <a:gd name="T27" fmla="*/ 0 h 2550"/>
                <a:gd name="T28" fmla="*/ 1112 w 2153"/>
                <a:gd name="T29" fmla="*/ 0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3" h="2550">
                  <a:moveTo>
                    <a:pt x="1112" y="0"/>
                  </a:moveTo>
                  <a:cubicBezTo>
                    <a:pt x="1159" y="41"/>
                    <a:pt x="1159" y="41"/>
                    <a:pt x="1159" y="41"/>
                  </a:cubicBezTo>
                  <a:cubicBezTo>
                    <a:pt x="1292" y="156"/>
                    <a:pt x="1369" y="389"/>
                    <a:pt x="1334" y="560"/>
                  </a:cubicBezTo>
                  <a:cubicBezTo>
                    <a:pt x="1114" y="1609"/>
                    <a:pt x="1114" y="1609"/>
                    <a:pt x="1114" y="1609"/>
                  </a:cubicBezTo>
                  <a:cubicBezTo>
                    <a:pt x="1079" y="1780"/>
                    <a:pt x="929" y="1993"/>
                    <a:pt x="778" y="2083"/>
                  </a:cubicBezTo>
                  <a:cubicBezTo>
                    <a:pt x="465" y="2271"/>
                    <a:pt x="209" y="2425"/>
                    <a:pt x="0" y="2550"/>
                  </a:cubicBezTo>
                  <a:cubicBezTo>
                    <a:pt x="2153" y="2550"/>
                    <a:pt x="2153" y="2550"/>
                    <a:pt x="2153" y="2550"/>
                  </a:cubicBezTo>
                  <a:cubicBezTo>
                    <a:pt x="2153" y="2101"/>
                    <a:pt x="2153" y="2101"/>
                    <a:pt x="2153" y="2101"/>
                  </a:cubicBezTo>
                  <a:cubicBezTo>
                    <a:pt x="1533" y="1912"/>
                    <a:pt x="1533" y="1912"/>
                    <a:pt x="1533" y="1912"/>
                  </a:cubicBezTo>
                  <a:cubicBezTo>
                    <a:pt x="1365" y="1860"/>
                    <a:pt x="1260" y="1682"/>
                    <a:pt x="1295" y="1511"/>
                  </a:cubicBezTo>
                  <a:cubicBezTo>
                    <a:pt x="1481" y="630"/>
                    <a:pt x="1481" y="630"/>
                    <a:pt x="1481" y="630"/>
                  </a:cubicBezTo>
                  <a:cubicBezTo>
                    <a:pt x="1519" y="459"/>
                    <a:pt x="1687" y="295"/>
                    <a:pt x="1861" y="267"/>
                  </a:cubicBezTo>
                  <a:cubicBezTo>
                    <a:pt x="1965" y="250"/>
                    <a:pt x="2062" y="235"/>
                    <a:pt x="2153" y="220"/>
                  </a:cubicBezTo>
                  <a:cubicBezTo>
                    <a:pt x="2153" y="0"/>
                    <a:pt x="2153" y="0"/>
                    <a:pt x="2153" y="0"/>
                  </a:cubicBezTo>
                  <a:lnTo>
                    <a:pt x="1112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37" name="Freihandform: Form 36">
            <a:extLst>
              <a:ext uri="{FF2B5EF4-FFF2-40B4-BE49-F238E27FC236}">
                <a16:creationId xmlns="" xmlns:a16="http://schemas.microsoft.com/office/drawing/2014/main" id="{9DB76964-E403-4C3E-A574-312685D5503B}"/>
              </a:ext>
            </a:extLst>
          </p:cNvPr>
          <p:cNvSpPr/>
          <p:nvPr userDrawn="1"/>
        </p:nvSpPr>
        <p:spPr bwMode="gray">
          <a:xfrm>
            <a:off x="0" y="0"/>
            <a:ext cx="9144000" cy="6858000"/>
          </a:xfrm>
          <a:custGeom>
            <a:avLst/>
            <a:gdLst>
              <a:gd name="connsiteX0" fmla="*/ 1706340 w 12192000"/>
              <a:gd name="connsiteY0" fmla="*/ 3969476 h 6890083"/>
              <a:gd name="connsiteX1" fmla="*/ 2408343 w 12192000"/>
              <a:gd name="connsiteY1" fmla="*/ 4228176 h 6890083"/>
              <a:gd name="connsiteX2" fmla="*/ 3930263 w 12192000"/>
              <a:gd name="connsiteY2" fmla="*/ 5550954 h 6890083"/>
              <a:gd name="connsiteX3" fmla="*/ 4466609 w 12192000"/>
              <a:gd name="connsiteY3" fmla="*/ 6761622 h 6890083"/>
              <a:gd name="connsiteX4" fmla="*/ 4463607 w 12192000"/>
              <a:gd name="connsiteY4" fmla="*/ 6890083 h 6890083"/>
              <a:gd name="connsiteX5" fmla="*/ 0 w 12192000"/>
              <a:gd name="connsiteY5" fmla="*/ 6890083 h 6890083"/>
              <a:gd name="connsiteX6" fmla="*/ 0 w 12192000"/>
              <a:gd name="connsiteY6" fmla="*/ 5030056 h 6890083"/>
              <a:gd name="connsiteX7" fmla="*/ 128462 w 12192000"/>
              <a:gd name="connsiteY7" fmla="*/ 4924155 h 6890083"/>
              <a:gd name="connsiteX8" fmla="*/ 996111 w 12192000"/>
              <a:gd name="connsiteY8" fmla="*/ 4208885 h 6890083"/>
              <a:gd name="connsiteX9" fmla="*/ 1706340 w 12192000"/>
              <a:gd name="connsiteY9" fmla="*/ 3969476 h 6890083"/>
              <a:gd name="connsiteX10" fmla="*/ 11706167 w 12192000"/>
              <a:gd name="connsiteY10" fmla="*/ 0 h 6890083"/>
              <a:gd name="connsiteX11" fmla="*/ 12192000 w 12192000"/>
              <a:gd name="connsiteY11" fmla="*/ 0 h 6890083"/>
              <a:gd name="connsiteX12" fmla="*/ 12192000 w 12192000"/>
              <a:gd name="connsiteY12" fmla="*/ 6890083 h 6890083"/>
              <a:gd name="connsiteX13" fmla="*/ 5042043 w 12192000"/>
              <a:gd name="connsiteY13" fmla="*/ 6890083 h 6890083"/>
              <a:gd name="connsiteX14" fmla="*/ 5090240 w 12192000"/>
              <a:gd name="connsiteY14" fmla="*/ 6814127 h 6890083"/>
              <a:gd name="connsiteX15" fmla="*/ 5986913 w 12192000"/>
              <a:gd name="connsiteY15" fmla="*/ 6217855 h 6890083"/>
              <a:gd name="connsiteX16" fmla="*/ 10802214 w 12192000"/>
              <a:gd name="connsiteY16" fmla="*/ 5437967 h 6890083"/>
              <a:gd name="connsiteX17" fmla="*/ 11712624 w 12192000"/>
              <a:gd name="connsiteY17" fmla="*/ 4352186 h 6890083"/>
              <a:gd name="connsiteX18" fmla="*/ 11712624 w 12192000"/>
              <a:gd name="connsiteY18" fmla="*/ 477549 h 6890083"/>
              <a:gd name="connsiteX19" fmla="*/ 11706167 w 12192000"/>
              <a:gd name="connsiteY19" fmla="*/ 387867 h 6890083"/>
              <a:gd name="connsiteX20" fmla="*/ 0 w 12192000"/>
              <a:gd name="connsiteY20" fmla="*/ 0 h 6890083"/>
              <a:gd name="connsiteX21" fmla="*/ 2113014 w 12192000"/>
              <a:gd name="connsiteY21" fmla="*/ 0 h 6890083"/>
              <a:gd name="connsiteX22" fmla="*/ 2081301 w 12192000"/>
              <a:gd name="connsiteY22" fmla="*/ 161248 h 6890083"/>
              <a:gd name="connsiteX23" fmla="*/ 1662465 w 12192000"/>
              <a:gd name="connsiteY23" fmla="*/ 2290857 h 6890083"/>
              <a:gd name="connsiteX24" fmla="*/ 771251 w 12192000"/>
              <a:gd name="connsiteY24" fmla="*/ 3798273 h 6890083"/>
              <a:gd name="connsiteX25" fmla="*/ 133818 w 12192000"/>
              <a:gd name="connsiteY25" fmla="*/ 4328030 h 6890083"/>
              <a:gd name="connsiteX26" fmla="*/ 0 w 12192000"/>
              <a:gd name="connsiteY26" fmla="*/ 4439730 h 689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0" h="6890083">
                <a:moveTo>
                  <a:pt x="1706340" y="3969476"/>
                </a:moveTo>
                <a:cubicBezTo>
                  <a:pt x="1963421" y="3973265"/>
                  <a:pt x="2219132" y="4060073"/>
                  <a:pt x="2408343" y="4228176"/>
                </a:cubicBezTo>
                <a:cubicBezTo>
                  <a:pt x="3930263" y="5550954"/>
                  <a:pt x="3930263" y="5550954"/>
                  <a:pt x="3930263" y="5550954"/>
                </a:cubicBezTo>
                <a:cubicBezTo>
                  <a:pt x="4242188" y="5823432"/>
                  <a:pt x="4449139" y="6317451"/>
                  <a:pt x="4466609" y="6761622"/>
                </a:cubicBezTo>
                <a:lnTo>
                  <a:pt x="4463607" y="6890083"/>
                </a:lnTo>
                <a:lnTo>
                  <a:pt x="0" y="6890083"/>
                </a:lnTo>
                <a:lnTo>
                  <a:pt x="0" y="5030056"/>
                </a:lnTo>
                <a:lnTo>
                  <a:pt x="128462" y="4924155"/>
                </a:lnTo>
                <a:cubicBezTo>
                  <a:pt x="996111" y="4208885"/>
                  <a:pt x="996111" y="4208885"/>
                  <a:pt x="996111" y="4208885"/>
                </a:cubicBezTo>
                <a:cubicBezTo>
                  <a:pt x="1190807" y="4044916"/>
                  <a:pt x="1449259" y="3965687"/>
                  <a:pt x="1706340" y="3969476"/>
                </a:cubicBezTo>
                <a:close/>
                <a:moveTo>
                  <a:pt x="11706167" y="0"/>
                </a:moveTo>
                <a:lnTo>
                  <a:pt x="12192000" y="0"/>
                </a:lnTo>
                <a:lnTo>
                  <a:pt x="12192000" y="6890083"/>
                </a:lnTo>
                <a:lnTo>
                  <a:pt x="5042043" y="6890083"/>
                </a:lnTo>
                <a:lnTo>
                  <a:pt x="5090240" y="6814127"/>
                </a:lnTo>
                <a:cubicBezTo>
                  <a:pt x="5306376" y="6510226"/>
                  <a:pt x="5641396" y="6273315"/>
                  <a:pt x="5986913" y="6217855"/>
                </a:cubicBezTo>
                <a:cubicBezTo>
                  <a:pt x="10802214" y="5437967"/>
                  <a:pt x="10802214" y="5437967"/>
                  <a:pt x="10802214" y="5437967"/>
                </a:cubicBezTo>
                <a:cubicBezTo>
                  <a:pt x="11304037" y="5358049"/>
                  <a:pt x="11712624" y="4864763"/>
                  <a:pt x="11712624" y="4352186"/>
                </a:cubicBezTo>
                <a:cubicBezTo>
                  <a:pt x="11712624" y="477549"/>
                  <a:pt x="11712624" y="477549"/>
                  <a:pt x="11712624" y="477549"/>
                </a:cubicBezTo>
                <a:lnTo>
                  <a:pt x="11706167" y="387867"/>
                </a:lnTo>
                <a:close/>
                <a:moveTo>
                  <a:pt x="0" y="0"/>
                </a:moveTo>
                <a:lnTo>
                  <a:pt x="2113014" y="0"/>
                </a:lnTo>
                <a:lnTo>
                  <a:pt x="2081301" y="161248"/>
                </a:lnTo>
                <a:cubicBezTo>
                  <a:pt x="1662465" y="2290857"/>
                  <a:pt x="1662465" y="2290857"/>
                  <a:pt x="1662465" y="2290857"/>
                </a:cubicBezTo>
                <a:cubicBezTo>
                  <a:pt x="1558262" y="2795166"/>
                  <a:pt x="1160642" y="3470334"/>
                  <a:pt x="771251" y="3798273"/>
                </a:cubicBezTo>
                <a:cubicBezTo>
                  <a:pt x="542963" y="3988422"/>
                  <a:pt x="330099" y="4164620"/>
                  <a:pt x="133818" y="4328030"/>
                </a:cubicBezTo>
                <a:lnTo>
                  <a:pt x="0" y="4439730"/>
                </a:lnTo>
                <a:close/>
              </a:path>
            </a:pathLst>
          </a:cu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wrap="square" rtlCol="0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357754" y="3597205"/>
            <a:ext cx="4428698" cy="5762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aseline="0">
                <a:solidFill>
                  <a:srgbClr val="B4DC96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Name</a:t>
            </a:r>
            <a:br>
              <a:rPr lang="en-US" noProof="0" dirty="0"/>
            </a:br>
            <a:r>
              <a:rPr lang="en-US" noProof="0" dirty="0"/>
              <a:t>Place, 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358298" y="2877197"/>
            <a:ext cx="4428266" cy="5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buNone/>
              <a:defRPr sz="1200" b="1" i="0" baseline="0">
                <a:solidFill>
                  <a:srgbClr val="B4DC9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2pPr>
            <a:lvl3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3pPr>
            <a:lvl4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5pPr>
            <a:lvl6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6pPr>
            <a:lvl7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7pPr>
            <a:lvl8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8pPr>
            <a:lvl9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Subtitle and other information of this presentation</a:t>
            </a:r>
            <a:endParaRPr lang="en-US" dirty="0"/>
          </a:p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358298" y="1484784"/>
            <a:ext cx="4428266" cy="1249282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3000" b="0" cap="none" baseline="0">
                <a:solidFill>
                  <a:srgbClr val="B4DC96"/>
                </a:solidFill>
                <a:latin typeface="Merck" panose="04040805020F02020302" pitchFamily="8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</a:p>
        </p:txBody>
      </p:sp>
      <p:grpSp>
        <p:nvGrpSpPr>
          <p:cNvPr id="12" name="Logo Merck"/>
          <p:cNvGrpSpPr>
            <a:grpSpLocks noChangeAspect="1"/>
          </p:cNvGrpSpPr>
          <p:nvPr userDrawn="1"/>
        </p:nvGrpSpPr>
        <p:grpSpPr bwMode="gray">
          <a:xfrm>
            <a:off x="7152018" y="6170950"/>
            <a:ext cx="1686456" cy="354050"/>
            <a:chOff x="396364" y="7173520"/>
            <a:chExt cx="1871956" cy="294745"/>
          </a:xfrm>
          <a:solidFill>
            <a:schemeClr val="tx2"/>
          </a:solidFill>
        </p:grpSpPr>
        <p:sp>
          <p:nvSpPr>
            <p:cNvPr id="14" name="Freeform 6"/>
            <p:cNvSpPr>
              <a:spLocks noEditPoints="1"/>
            </p:cNvSpPr>
            <p:nvPr userDrawn="1"/>
          </p:nvSpPr>
          <p:spPr bwMode="gray">
            <a:xfrm>
              <a:off x="1029112" y="7173520"/>
              <a:ext cx="1239208" cy="294745"/>
            </a:xfrm>
            <a:custGeom>
              <a:avLst/>
              <a:gdLst>
                <a:gd name="T0" fmla="*/ 8002 w 35641"/>
                <a:gd name="T1" fmla="*/ 6527 h 8475"/>
                <a:gd name="T2" fmla="*/ 3677 w 35641"/>
                <a:gd name="T3" fmla="*/ 5962 h 8475"/>
                <a:gd name="T4" fmla="*/ 2195 w 35641"/>
                <a:gd name="T5" fmla="*/ 3534 h 8475"/>
                <a:gd name="T6" fmla="*/ 2766 w 35641"/>
                <a:gd name="T7" fmla="*/ 2364 h 8475"/>
                <a:gd name="T8" fmla="*/ 2911 w 35641"/>
                <a:gd name="T9" fmla="*/ 2288 h 8475"/>
                <a:gd name="T10" fmla="*/ 3650 w 35641"/>
                <a:gd name="T11" fmla="*/ 2146 h 8475"/>
                <a:gd name="T12" fmla="*/ 5948 w 35641"/>
                <a:gd name="T13" fmla="*/ 3451 h 8475"/>
                <a:gd name="T14" fmla="*/ 5802 w 35641"/>
                <a:gd name="T15" fmla="*/ 3480 h 8475"/>
                <a:gd name="T16" fmla="*/ 3450 w 35641"/>
                <a:gd name="T17" fmla="*/ 3481 h 8475"/>
                <a:gd name="T18" fmla="*/ 4944 w 35641"/>
                <a:gd name="T19" fmla="*/ 5272 h 8475"/>
                <a:gd name="T20" fmla="*/ 7290 w 35641"/>
                <a:gd name="T21" fmla="*/ 5272 h 8475"/>
                <a:gd name="T22" fmla="*/ 7961 w 35641"/>
                <a:gd name="T23" fmla="*/ 2790 h 8475"/>
                <a:gd name="T24" fmla="*/ 3629 w 35641"/>
                <a:gd name="T25" fmla="*/ 0 h 8475"/>
                <a:gd name="T26" fmla="*/ 0 w 35641"/>
                <a:gd name="T27" fmla="*/ 3616 h 8475"/>
                <a:gd name="T28" fmla="*/ 2875 w 35641"/>
                <a:gd name="T29" fmla="*/ 7966 h 8475"/>
                <a:gd name="T30" fmla="*/ 8342 w 35641"/>
                <a:gd name="T31" fmla="*/ 8146 h 8475"/>
                <a:gd name="T32" fmla="*/ 18183 w 35641"/>
                <a:gd name="T33" fmla="*/ 7537 h 8475"/>
                <a:gd name="T34" fmla="*/ 15820 w 35641"/>
                <a:gd name="T35" fmla="*/ 5792 h 8475"/>
                <a:gd name="T36" fmla="*/ 17009 w 35641"/>
                <a:gd name="T37" fmla="*/ 2216 h 8475"/>
                <a:gd name="T38" fmla="*/ 12645 w 35641"/>
                <a:gd name="T39" fmla="*/ 0 h 8475"/>
                <a:gd name="T40" fmla="*/ 9100 w 35641"/>
                <a:gd name="T41" fmla="*/ 5836 h 8475"/>
                <a:gd name="T42" fmla="*/ 9100 w 35641"/>
                <a:gd name="T43" fmla="*/ 8082 h 8475"/>
                <a:gd name="T44" fmla="*/ 10232 w 35641"/>
                <a:gd name="T45" fmla="*/ 8273 h 8475"/>
                <a:gd name="T46" fmla="*/ 11344 w 35641"/>
                <a:gd name="T47" fmla="*/ 6101 h 8475"/>
                <a:gd name="T48" fmla="*/ 11379 w 35641"/>
                <a:gd name="T49" fmla="*/ 2676 h 8475"/>
                <a:gd name="T50" fmla="*/ 11436 w 35641"/>
                <a:gd name="T51" fmla="*/ 2533 h 8475"/>
                <a:gd name="T52" fmla="*/ 15015 w 35641"/>
                <a:gd name="T53" fmla="*/ 3676 h 8475"/>
                <a:gd name="T54" fmla="*/ 12983 w 35641"/>
                <a:gd name="T55" fmla="*/ 4188 h 8475"/>
                <a:gd name="T56" fmla="*/ 12245 w 35641"/>
                <a:gd name="T57" fmla="*/ 4238 h 8475"/>
                <a:gd name="T58" fmla="*/ 12244 w 35641"/>
                <a:gd name="T59" fmla="*/ 5128 h 8475"/>
                <a:gd name="T60" fmla="*/ 15206 w 35641"/>
                <a:gd name="T61" fmla="*/ 7967 h 8475"/>
                <a:gd name="T62" fmla="*/ 17991 w 35641"/>
                <a:gd name="T63" fmla="*/ 8345 h 8475"/>
                <a:gd name="T64" fmla="*/ 26540 w 35641"/>
                <a:gd name="T65" fmla="*/ 5085 h 8475"/>
                <a:gd name="T66" fmla="*/ 24192 w 35641"/>
                <a:gd name="T67" fmla="*/ 5460 h 8475"/>
                <a:gd name="T68" fmla="*/ 22103 w 35641"/>
                <a:gd name="T69" fmla="*/ 6071 h 8475"/>
                <a:gd name="T70" fmla="*/ 20467 w 35641"/>
                <a:gd name="T71" fmla="*/ 3537 h 8475"/>
                <a:gd name="T72" fmla="*/ 23058 w 35641"/>
                <a:gd name="T73" fmla="*/ 2625 h 8475"/>
                <a:gd name="T74" fmla="*/ 25083 w 35641"/>
                <a:gd name="T75" fmla="*/ 1646 h 8475"/>
                <a:gd name="T76" fmla="*/ 23512 w 35641"/>
                <a:gd name="T77" fmla="*/ 359 h 8475"/>
                <a:gd name="T78" fmla="*/ 18200 w 35641"/>
                <a:gd name="T79" fmla="*/ 229 h 8475"/>
                <a:gd name="T80" fmla="*/ 19665 w 35641"/>
                <a:gd name="T81" fmla="*/ 7009 h 8475"/>
                <a:gd name="T82" fmla="*/ 24370 w 35641"/>
                <a:gd name="T83" fmla="*/ 8222 h 8475"/>
                <a:gd name="T84" fmla="*/ 35641 w 35641"/>
                <a:gd name="T85" fmla="*/ 8152 h 8475"/>
                <a:gd name="T86" fmla="*/ 34704 w 35641"/>
                <a:gd name="T87" fmla="*/ 5892 h 8475"/>
                <a:gd name="T88" fmla="*/ 33145 w 35641"/>
                <a:gd name="T89" fmla="*/ 3887 h 8475"/>
                <a:gd name="T90" fmla="*/ 35637 w 35641"/>
                <a:gd name="T91" fmla="*/ 784 h 8475"/>
                <a:gd name="T92" fmla="*/ 35639 w 35641"/>
                <a:gd name="T93" fmla="*/ 753 h 8475"/>
                <a:gd name="T94" fmla="*/ 34865 w 35641"/>
                <a:gd name="T95" fmla="*/ 0 h 8475"/>
                <a:gd name="T96" fmla="*/ 31470 w 35641"/>
                <a:gd name="T97" fmla="*/ 2323 h 8475"/>
                <a:gd name="T98" fmla="*/ 29572 w 35641"/>
                <a:gd name="T99" fmla="*/ 1229 h 8475"/>
                <a:gd name="T100" fmla="*/ 27379 w 35641"/>
                <a:gd name="T101" fmla="*/ 53 h 8475"/>
                <a:gd name="T102" fmla="*/ 27489 w 35641"/>
                <a:gd name="T103" fmla="*/ 8342 h 8475"/>
                <a:gd name="T104" fmla="*/ 27910 w 35641"/>
                <a:gd name="T105" fmla="*/ 8345 h 8475"/>
                <a:gd name="T106" fmla="*/ 30620 w 35641"/>
                <a:gd name="T107" fmla="*/ 6875 h 8475"/>
                <a:gd name="T108" fmla="*/ 31733 w 35641"/>
                <a:gd name="T109" fmla="*/ 7123 h 8475"/>
                <a:gd name="T110" fmla="*/ 35451 w 35641"/>
                <a:gd name="T111" fmla="*/ 8345 h 8475"/>
                <a:gd name="T112" fmla="*/ 35641 w 35641"/>
                <a:gd name="T113" fmla="*/ 8152 h 8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641" h="8475">
                  <a:moveTo>
                    <a:pt x="8342" y="8146"/>
                  </a:moveTo>
                  <a:cubicBezTo>
                    <a:pt x="8342" y="7475"/>
                    <a:pt x="8342" y="7475"/>
                    <a:pt x="8342" y="7475"/>
                  </a:cubicBezTo>
                  <a:cubicBezTo>
                    <a:pt x="8342" y="7072"/>
                    <a:pt x="8228" y="6756"/>
                    <a:pt x="8002" y="6527"/>
                  </a:cubicBezTo>
                  <a:cubicBezTo>
                    <a:pt x="7775" y="6297"/>
                    <a:pt x="7462" y="6183"/>
                    <a:pt x="7062" y="6183"/>
                  </a:cubicBezTo>
                  <a:cubicBezTo>
                    <a:pt x="4641" y="6183"/>
                    <a:pt x="4641" y="6183"/>
                    <a:pt x="4641" y="6183"/>
                  </a:cubicBezTo>
                  <a:cubicBezTo>
                    <a:pt x="4295" y="6183"/>
                    <a:pt x="3982" y="6092"/>
                    <a:pt x="3677" y="5962"/>
                  </a:cubicBezTo>
                  <a:cubicBezTo>
                    <a:pt x="3417" y="5852"/>
                    <a:pt x="3019" y="5505"/>
                    <a:pt x="2900" y="5373"/>
                  </a:cubicBezTo>
                  <a:cubicBezTo>
                    <a:pt x="2679" y="5129"/>
                    <a:pt x="2505" y="4845"/>
                    <a:pt x="2381" y="4523"/>
                  </a:cubicBezTo>
                  <a:cubicBezTo>
                    <a:pt x="2257" y="4202"/>
                    <a:pt x="2195" y="3872"/>
                    <a:pt x="2195" y="3534"/>
                  </a:cubicBezTo>
                  <a:cubicBezTo>
                    <a:pt x="2195" y="3098"/>
                    <a:pt x="2319" y="2760"/>
                    <a:pt x="2568" y="2519"/>
                  </a:cubicBezTo>
                  <a:cubicBezTo>
                    <a:pt x="2606" y="2482"/>
                    <a:pt x="2648" y="2448"/>
                    <a:pt x="2691" y="2417"/>
                  </a:cubicBezTo>
                  <a:cubicBezTo>
                    <a:pt x="2714" y="2399"/>
                    <a:pt x="2739" y="2381"/>
                    <a:pt x="2766" y="2364"/>
                  </a:cubicBezTo>
                  <a:cubicBezTo>
                    <a:pt x="2771" y="2361"/>
                    <a:pt x="2775" y="2359"/>
                    <a:pt x="2780" y="2356"/>
                  </a:cubicBezTo>
                  <a:cubicBezTo>
                    <a:pt x="2804" y="2342"/>
                    <a:pt x="2830" y="2328"/>
                    <a:pt x="2857" y="2314"/>
                  </a:cubicBezTo>
                  <a:cubicBezTo>
                    <a:pt x="2874" y="2305"/>
                    <a:pt x="2892" y="2296"/>
                    <a:pt x="2911" y="2288"/>
                  </a:cubicBezTo>
                  <a:cubicBezTo>
                    <a:pt x="2915" y="2286"/>
                    <a:pt x="2920" y="2284"/>
                    <a:pt x="2924" y="2282"/>
                  </a:cubicBezTo>
                  <a:cubicBezTo>
                    <a:pt x="3004" y="2247"/>
                    <a:pt x="3088" y="2220"/>
                    <a:pt x="3177" y="2200"/>
                  </a:cubicBezTo>
                  <a:cubicBezTo>
                    <a:pt x="3322" y="2166"/>
                    <a:pt x="3481" y="2146"/>
                    <a:pt x="3650" y="2146"/>
                  </a:cubicBezTo>
                  <a:cubicBezTo>
                    <a:pt x="3817" y="2146"/>
                    <a:pt x="3977" y="2166"/>
                    <a:pt x="4121" y="2200"/>
                  </a:cubicBezTo>
                  <a:cubicBezTo>
                    <a:pt x="4393" y="2254"/>
                    <a:pt x="4661" y="2362"/>
                    <a:pt x="4923" y="2528"/>
                  </a:cubicBezTo>
                  <a:cubicBezTo>
                    <a:pt x="5301" y="2767"/>
                    <a:pt x="5679" y="3102"/>
                    <a:pt x="5948" y="3451"/>
                  </a:cubicBezTo>
                  <a:cubicBezTo>
                    <a:pt x="5969" y="3480"/>
                    <a:pt x="5969" y="3480"/>
                    <a:pt x="5969" y="3480"/>
                  </a:cubicBezTo>
                  <a:cubicBezTo>
                    <a:pt x="5874" y="3480"/>
                    <a:pt x="5874" y="3480"/>
                    <a:pt x="5874" y="3480"/>
                  </a:cubicBezTo>
                  <a:cubicBezTo>
                    <a:pt x="5802" y="3480"/>
                    <a:pt x="5802" y="3480"/>
                    <a:pt x="5802" y="3480"/>
                  </a:cubicBezTo>
                  <a:cubicBezTo>
                    <a:pt x="3617" y="3480"/>
                    <a:pt x="3617" y="3480"/>
                    <a:pt x="3617" y="3480"/>
                  </a:cubicBezTo>
                  <a:cubicBezTo>
                    <a:pt x="3611" y="3480"/>
                    <a:pt x="3607" y="3481"/>
                    <a:pt x="3602" y="3481"/>
                  </a:cubicBezTo>
                  <a:cubicBezTo>
                    <a:pt x="3450" y="3481"/>
                    <a:pt x="3450" y="3481"/>
                    <a:pt x="3450" y="3481"/>
                  </a:cubicBezTo>
                  <a:cubicBezTo>
                    <a:pt x="3298" y="3481"/>
                    <a:pt x="3223" y="3546"/>
                    <a:pt x="3223" y="3678"/>
                  </a:cubicBezTo>
                  <a:cubicBezTo>
                    <a:pt x="3223" y="3938"/>
                    <a:pt x="3262" y="4107"/>
                    <a:pt x="3365" y="4319"/>
                  </a:cubicBezTo>
                  <a:cubicBezTo>
                    <a:pt x="3467" y="4531"/>
                    <a:pt x="3953" y="5272"/>
                    <a:pt x="4944" y="5272"/>
                  </a:cubicBezTo>
                  <a:cubicBezTo>
                    <a:pt x="5092" y="5272"/>
                    <a:pt x="5092" y="5272"/>
                    <a:pt x="5092" y="5272"/>
                  </a:cubicBezTo>
                  <a:cubicBezTo>
                    <a:pt x="5099" y="5272"/>
                    <a:pt x="5106" y="5272"/>
                    <a:pt x="5114" y="5272"/>
                  </a:cubicBezTo>
                  <a:cubicBezTo>
                    <a:pt x="7290" y="5272"/>
                    <a:pt x="7290" y="5272"/>
                    <a:pt x="7290" y="5272"/>
                  </a:cubicBezTo>
                  <a:cubicBezTo>
                    <a:pt x="7700" y="5272"/>
                    <a:pt x="7984" y="5164"/>
                    <a:pt x="8140" y="4945"/>
                  </a:cubicBezTo>
                  <a:cubicBezTo>
                    <a:pt x="8297" y="4727"/>
                    <a:pt x="8342" y="4540"/>
                    <a:pt x="8342" y="4245"/>
                  </a:cubicBezTo>
                  <a:cubicBezTo>
                    <a:pt x="8342" y="3766"/>
                    <a:pt x="8215" y="3296"/>
                    <a:pt x="7961" y="2790"/>
                  </a:cubicBezTo>
                  <a:cubicBezTo>
                    <a:pt x="7708" y="2282"/>
                    <a:pt x="7364" y="1822"/>
                    <a:pt x="6933" y="1407"/>
                  </a:cubicBezTo>
                  <a:cubicBezTo>
                    <a:pt x="6501" y="993"/>
                    <a:pt x="5999" y="655"/>
                    <a:pt x="5426" y="394"/>
                  </a:cubicBezTo>
                  <a:cubicBezTo>
                    <a:pt x="4854" y="132"/>
                    <a:pt x="4255" y="0"/>
                    <a:pt x="3629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65" y="0"/>
                    <a:pt x="0" y="77"/>
                    <a:pt x="0" y="230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4259"/>
                    <a:pt x="124" y="4867"/>
                    <a:pt x="373" y="5439"/>
                  </a:cubicBezTo>
                  <a:cubicBezTo>
                    <a:pt x="621" y="6012"/>
                    <a:pt x="959" y="6513"/>
                    <a:pt x="1385" y="6944"/>
                  </a:cubicBezTo>
                  <a:cubicBezTo>
                    <a:pt x="1812" y="7375"/>
                    <a:pt x="2308" y="7715"/>
                    <a:pt x="2875" y="7966"/>
                  </a:cubicBezTo>
                  <a:cubicBezTo>
                    <a:pt x="3443" y="8217"/>
                    <a:pt x="4050" y="8342"/>
                    <a:pt x="4698" y="8342"/>
                  </a:cubicBezTo>
                  <a:cubicBezTo>
                    <a:pt x="8115" y="8342"/>
                    <a:pt x="8115" y="8342"/>
                    <a:pt x="8115" y="8342"/>
                  </a:cubicBezTo>
                  <a:cubicBezTo>
                    <a:pt x="8266" y="8342"/>
                    <a:pt x="8342" y="8276"/>
                    <a:pt x="8342" y="8146"/>
                  </a:cubicBezTo>
                  <a:moveTo>
                    <a:pt x="18183" y="8116"/>
                  </a:moveTo>
                  <a:cubicBezTo>
                    <a:pt x="18183" y="8095"/>
                    <a:pt x="18183" y="8095"/>
                    <a:pt x="18183" y="8095"/>
                  </a:cubicBezTo>
                  <a:cubicBezTo>
                    <a:pt x="18183" y="7537"/>
                    <a:pt x="18183" y="7537"/>
                    <a:pt x="18183" y="7537"/>
                  </a:cubicBezTo>
                  <a:cubicBezTo>
                    <a:pt x="18183" y="7446"/>
                    <a:pt x="18114" y="7355"/>
                    <a:pt x="18053" y="7331"/>
                  </a:cubicBezTo>
                  <a:cubicBezTo>
                    <a:pt x="18051" y="7330"/>
                    <a:pt x="17612" y="7209"/>
                    <a:pt x="16745" y="6522"/>
                  </a:cubicBezTo>
                  <a:cubicBezTo>
                    <a:pt x="16295" y="6166"/>
                    <a:pt x="15962" y="5905"/>
                    <a:pt x="15820" y="5792"/>
                  </a:cubicBezTo>
                  <a:cubicBezTo>
                    <a:pt x="15980" y="5689"/>
                    <a:pt x="16507" y="5479"/>
                    <a:pt x="16985" y="4932"/>
                  </a:cubicBezTo>
                  <a:cubicBezTo>
                    <a:pt x="17281" y="4592"/>
                    <a:pt x="17442" y="4166"/>
                    <a:pt x="17442" y="3632"/>
                  </a:cubicBezTo>
                  <a:cubicBezTo>
                    <a:pt x="17442" y="3130"/>
                    <a:pt x="17297" y="2658"/>
                    <a:pt x="17009" y="2216"/>
                  </a:cubicBezTo>
                  <a:cubicBezTo>
                    <a:pt x="16720" y="1775"/>
                    <a:pt x="16345" y="1390"/>
                    <a:pt x="15885" y="1063"/>
                  </a:cubicBezTo>
                  <a:cubicBezTo>
                    <a:pt x="15426" y="736"/>
                    <a:pt x="14909" y="478"/>
                    <a:pt x="14338" y="287"/>
                  </a:cubicBezTo>
                  <a:cubicBezTo>
                    <a:pt x="13765" y="96"/>
                    <a:pt x="13201" y="0"/>
                    <a:pt x="12645" y="0"/>
                  </a:cubicBezTo>
                  <a:cubicBezTo>
                    <a:pt x="9292" y="0"/>
                    <a:pt x="9292" y="0"/>
                    <a:pt x="9292" y="0"/>
                  </a:cubicBezTo>
                  <a:cubicBezTo>
                    <a:pt x="9164" y="0"/>
                    <a:pt x="9100" y="77"/>
                    <a:pt x="9100" y="229"/>
                  </a:cubicBezTo>
                  <a:cubicBezTo>
                    <a:pt x="9100" y="5836"/>
                    <a:pt x="9100" y="5836"/>
                    <a:pt x="9100" y="5836"/>
                  </a:cubicBezTo>
                  <a:cubicBezTo>
                    <a:pt x="9100" y="7089"/>
                    <a:pt x="9100" y="7089"/>
                    <a:pt x="9100" y="7089"/>
                  </a:cubicBezTo>
                  <a:cubicBezTo>
                    <a:pt x="9100" y="7522"/>
                    <a:pt x="9100" y="7522"/>
                    <a:pt x="9100" y="7522"/>
                  </a:cubicBezTo>
                  <a:cubicBezTo>
                    <a:pt x="9100" y="8082"/>
                    <a:pt x="9100" y="8082"/>
                    <a:pt x="9100" y="8082"/>
                  </a:cubicBezTo>
                  <a:cubicBezTo>
                    <a:pt x="9100" y="8162"/>
                    <a:pt x="9100" y="8247"/>
                    <a:pt x="9179" y="8290"/>
                  </a:cubicBezTo>
                  <a:cubicBezTo>
                    <a:pt x="9285" y="8345"/>
                    <a:pt x="9529" y="8342"/>
                    <a:pt x="9662" y="8342"/>
                  </a:cubicBezTo>
                  <a:cubicBezTo>
                    <a:pt x="9853" y="8342"/>
                    <a:pt x="10047" y="8331"/>
                    <a:pt x="10232" y="8273"/>
                  </a:cubicBezTo>
                  <a:cubicBezTo>
                    <a:pt x="10520" y="8179"/>
                    <a:pt x="10766" y="7980"/>
                    <a:pt x="10948" y="7737"/>
                  </a:cubicBezTo>
                  <a:cubicBezTo>
                    <a:pt x="11267" y="7317"/>
                    <a:pt x="11346" y="6841"/>
                    <a:pt x="11346" y="6328"/>
                  </a:cubicBezTo>
                  <a:cubicBezTo>
                    <a:pt x="11346" y="6280"/>
                    <a:pt x="11345" y="6190"/>
                    <a:pt x="11344" y="6101"/>
                  </a:cubicBezTo>
                  <a:cubicBezTo>
                    <a:pt x="11344" y="6098"/>
                    <a:pt x="11346" y="6097"/>
                    <a:pt x="11346" y="6095"/>
                  </a:cubicBezTo>
                  <a:cubicBezTo>
                    <a:pt x="11346" y="2909"/>
                    <a:pt x="11346" y="2909"/>
                    <a:pt x="11346" y="2909"/>
                  </a:cubicBezTo>
                  <a:cubicBezTo>
                    <a:pt x="11346" y="2825"/>
                    <a:pt x="11358" y="2748"/>
                    <a:pt x="11379" y="2676"/>
                  </a:cubicBezTo>
                  <a:cubicBezTo>
                    <a:pt x="11380" y="2669"/>
                    <a:pt x="11383" y="2662"/>
                    <a:pt x="11385" y="2655"/>
                  </a:cubicBezTo>
                  <a:cubicBezTo>
                    <a:pt x="11390" y="2637"/>
                    <a:pt x="11397" y="2619"/>
                    <a:pt x="11404" y="2602"/>
                  </a:cubicBezTo>
                  <a:cubicBezTo>
                    <a:pt x="11413" y="2578"/>
                    <a:pt x="11424" y="2556"/>
                    <a:pt x="11436" y="2533"/>
                  </a:cubicBezTo>
                  <a:cubicBezTo>
                    <a:pt x="11436" y="2533"/>
                    <a:pt x="11436" y="2532"/>
                    <a:pt x="11436" y="2532"/>
                  </a:cubicBezTo>
                  <a:cubicBezTo>
                    <a:pt x="11693" y="2061"/>
                    <a:pt x="12570" y="1876"/>
                    <a:pt x="13515" y="2115"/>
                  </a:cubicBezTo>
                  <a:cubicBezTo>
                    <a:pt x="14775" y="2433"/>
                    <a:pt x="15147" y="3302"/>
                    <a:pt x="15015" y="3676"/>
                  </a:cubicBezTo>
                  <a:cubicBezTo>
                    <a:pt x="14871" y="4080"/>
                    <a:pt x="14417" y="4334"/>
                    <a:pt x="13848" y="4334"/>
                  </a:cubicBezTo>
                  <a:cubicBezTo>
                    <a:pt x="13577" y="4334"/>
                    <a:pt x="13299" y="4285"/>
                    <a:pt x="13012" y="4194"/>
                  </a:cubicBezTo>
                  <a:cubicBezTo>
                    <a:pt x="13003" y="4192"/>
                    <a:pt x="12993" y="4190"/>
                    <a:pt x="12983" y="4188"/>
                  </a:cubicBezTo>
                  <a:cubicBezTo>
                    <a:pt x="12820" y="4146"/>
                    <a:pt x="12666" y="4093"/>
                    <a:pt x="12520" y="4032"/>
                  </a:cubicBezTo>
                  <a:cubicBezTo>
                    <a:pt x="12472" y="4018"/>
                    <a:pt x="12427" y="4009"/>
                    <a:pt x="12389" y="4009"/>
                  </a:cubicBezTo>
                  <a:cubicBezTo>
                    <a:pt x="12292" y="4009"/>
                    <a:pt x="12245" y="4085"/>
                    <a:pt x="12245" y="4238"/>
                  </a:cubicBezTo>
                  <a:cubicBezTo>
                    <a:pt x="12245" y="4740"/>
                    <a:pt x="12245" y="4740"/>
                    <a:pt x="12245" y="4740"/>
                  </a:cubicBezTo>
                  <a:cubicBezTo>
                    <a:pt x="12245" y="5128"/>
                    <a:pt x="12245" y="5128"/>
                    <a:pt x="12245" y="5128"/>
                  </a:cubicBezTo>
                  <a:cubicBezTo>
                    <a:pt x="12244" y="5128"/>
                    <a:pt x="12244" y="5128"/>
                    <a:pt x="12244" y="5128"/>
                  </a:cubicBezTo>
                  <a:cubicBezTo>
                    <a:pt x="12244" y="5129"/>
                    <a:pt x="12245" y="5130"/>
                    <a:pt x="12245" y="5131"/>
                  </a:cubicBezTo>
                  <a:cubicBezTo>
                    <a:pt x="12245" y="5439"/>
                    <a:pt x="12367" y="5711"/>
                    <a:pt x="12552" y="5875"/>
                  </a:cubicBezTo>
                  <a:cubicBezTo>
                    <a:pt x="12560" y="5882"/>
                    <a:pt x="15206" y="7967"/>
                    <a:pt x="15206" y="7967"/>
                  </a:cubicBezTo>
                  <a:cubicBezTo>
                    <a:pt x="15308" y="8048"/>
                    <a:pt x="15308" y="8048"/>
                    <a:pt x="15308" y="8048"/>
                  </a:cubicBezTo>
                  <a:cubicBezTo>
                    <a:pt x="15575" y="8244"/>
                    <a:pt x="15864" y="8342"/>
                    <a:pt x="16174" y="8342"/>
                  </a:cubicBezTo>
                  <a:cubicBezTo>
                    <a:pt x="17991" y="8345"/>
                    <a:pt x="17991" y="8345"/>
                    <a:pt x="17991" y="8345"/>
                  </a:cubicBezTo>
                  <a:cubicBezTo>
                    <a:pt x="18120" y="8345"/>
                    <a:pt x="18183" y="8269"/>
                    <a:pt x="18183" y="8116"/>
                  </a:cubicBezTo>
                  <a:moveTo>
                    <a:pt x="26216" y="6446"/>
                  </a:moveTo>
                  <a:cubicBezTo>
                    <a:pt x="26399" y="6028"/>
                    <a:pt x="26507" y="5575"/>
                    <a:pt x="26540" y="5085"/>
                  </a:cubicBezTo>
                  <a:cubicBezTo>
                    <a:pt x="26551" y="4934"/>
                    <a:pt x="26491" y="4857"/>
                    <a:pt x="26362" y="4857"/>
                  </a:cubicBezTo>
                  <a:cubicBezTo>
                    <a:pt x="25098" y="4857"/>
                    <a:pt x="25098" y="4857"/>
                    <a:pt x="25098" y="4857"/>
                  </a:cubicBezTo>
                  <a:cubicBezTo>
                    <a:pt x="24634" y="4857"/>
                    <a:pt x="24332" y="5058"/>
                    <a:pt x="24192" y="5460"/>
                  </a:cubicBezTo>
                  <a:cubicBezTo>
                    <a:pt x="24106" y="5721"/>
                    <a:pt x="23962" y="5930"/>
                    <a:pt x="23763" y="6088"/>
                  </a:cubicBezTo>
                  <a:cubicBezTo>
                    <a:pt x="23562" y="6245"/>
                    <a:pt x="23307" y="6324"/>
                    <a:pt x="22994" y="6324"/>
                  </a:cubicBezTo>
                  <a:cubicBezTo>
                    <a:pt x="22702" y="6324"/>
                    <a:pt x="22405" y="6240"/>
                    <a:pt x="22103" y="6071"/>
                  </a:cubicBezTo>
                  <a:cubicBezTo>
                    <a:pt x="21800" y="5903"/>
                    <a:pt x="21528" y="5686"/>
                    <a:pt x="21285" y="5419"/>
                  </a:cubicBezTo>
                  <a:cubicBezTo>
                    <a:pt x="21042" y="5153"/>
                    <a:pt x="20845" y="4854"/>
                    <a:pt x="20694" y="4523"/>
                  </a:cubicBezTo>
                  <a:cubicBezTo>
                    <a:pt x="20543" y="4191"/>
                    <a:pt x="20467" y="3863"/>
                    <a:pt x="20467" y="3537"/>
                  </a:cubicBezTo>
                  <a:cubicBezTo>
                    <a:pt x="20467" y="3124"/>
                    <a:pt x="20591" y="2790"/>
                    <a:pt x="20839" y="2535"/>
                  </a:cubicBezTo>
                  <a:cubicBezTo>
                    <a:pt x="21088" y="2280"/>
                    <a:pt x="21401" y="2152"/>
                    <a:pt x="21779" y="2152"/>
                  </a:cubicBezTo>
                  <a:cubicBezTo>
                    <a:pt x="22210" y="2152"/>
                    <a:pt x="22637" y="2310"/>
                    <a:pt x="23058" y="2625"/>
                  </a:cubicBezTo>
                  <a:cubicBezTo>
                    <a:pt x="23231" y="2755"/>
                    <a:pt x="23414" y="2820"/>
                    <a:pt x="23609" y="2820"/>
                  </a:cubicBezTo>
                  <a:cubicBezTo>
                    <a:pt x="23803" y="2820"/>
                    <a:pt x="24008" y="2712"/>
                    <a:pt x="24224" y="2494"/>
                  </a:cubicBezTo>
                  <a:cubicBezTo>
                    <a:pt x="25083" y="1646"/>
                    <a:pt x="25083" y="1646"/>
                    <a:pt x="25083" y="1646"/>
                  </a:cubicBezTo>
                  <a:cubicBezTo>
                    <a:pt x="25136" y="1593"/>
                    <a:pt x="25155" y="1544"/>
                    <a:pt x="25139" y="1500"/>
                  </a:cubicBezTo>
                  <a:cubicBezTo>
                    <a:pt x="25123" y="1457"/>
                    <a:pt x="25088" y="1407"/>
                    <a:pt x="25034" y="1353"/>
                  </a:cubicBezTo>
                  <a:cubicBezTo>
                    <a:pt x="24570" y="929"/>
                    <a:pt x="24063" y="598"/>
                    <a:pt x="23512" y="359"/>
                  </a:cubicBezTo>
                  <a:cubicBezTo>
                    <a:pt x="22961" y="121"/>
                    <a:pt x="22383" y="0"/>
                    <a:pt x="21779" y="0"/>
                  </a:cubicBezTo>
                  <a:cubicBezTo>
                    <a:pt x="18394" y="0"/>
                    <a:pt x="18394" y="0"/>
                    <a:pt x="18394" y="0"/>
                  </a:cubicBezTo>
                  <a:cubicBezTo>
                    <a:pt x="18265" y="0"/>
                    <a:pt x="18200" y="77"/>
                    <a:pt x="18200" y="229"/>
                  </a:cubicBezTo>
                  <a:cubicBezTo>
                    <a:pt x="18200" y="3602"/>
                    <a:pt x="18200" y="3602"/>
                    <a:pt x="18200" y="3602"/>
                  </a:cubicBezTo>
                  <a:cubicBezTo>
                    <a:pt x="18200" y="4254"/>
                    <a:pt x="18332" y="4874"/>
                    <a:pt x="18597" y="5460"/>
                  </a:cubicBezTo>
                  <a:cubicBezTo>
                    <a:pt x="18861" y="6047"/>
                    <a:pt x="19217" y="6563"/>
                    <a:pt x="19665" y="7009"/>
                  </a:cubicBezTo>
                  <a:cubicBezTo>
                    <a:pt x="20114" y="7454"/>
                    <a:pt x="20626" y="7810"/>
                    <a:pt x="21204" y="8076"/>
                  </a:cubicBezTo>
                  <a:cubicBezTo>
                    <a:pt x="21781" y="8342"/>
                    <a:pt x="22378" y="8475"/>
                    <a:pt x="22994" y="8475"/>
                  </a:cubicBezTo>
                  <a:cubicBezTo>
                    <a:pt x="23490" y="8475"/>
                    <a:pt x="23949" y="8391"/>
                    <a:pt x="24370" y="8222"/>
                  </a:cubicBezTo>
                  <a:cubicBezTo>
                    <a:pt x="24791" y="8054"/>
                    <a:pt x="25158" y="7821"/>
                    <a:pt x="25471" y="7522"/>
                  </a:cubicBezTo>
                  <a:cubicBezTo>
                    <a:pt x="25784" y="7223"/>
                    <a:pt x="26033" y="6865"/>
                    <a:pt x="26216" y="6446"/>
                  </a:cubicBezTo>
                  <a:moveTo>
                    <a:pt x="35641" y="8152"/>
                  </a:moveTo>
                  <a:cubicBezTo>
                    <a:pt x="35641" y="7292"/>
                    <a:pt x="35641" y="7292"/>
                    <a:pt x="35641" y="7292"/>
                  </a:cubicBezTo>
                  <a:cubicBezTo>
                    <a:pt x="35641" y="7292"/>
                    <a:pt x="35641" y="7292"/>
                    <a:pt x="35641" y="7292"/>
                  </a:cubicBezTo>
                  <a:cubicBezTo>
                    <a:pt x="35640" y="6697"/>
                    <a:pt x="35288" y="6134"/>
                    <a:pt x="34704" y="5892"/>
                  </a:cubicBezTo>
                  <a:cubicBezTo>
                    <a:pt x="34198" y="5682"/>
                    <a:pt x="34198" y="5682"/>
                    <a:pt x="34198" y="5682"/>
                  </a:cubicBezTo>
                  <a:cubicBezTo>
                    <a:pt x="33773" y="5525"/>
                    <a:pt x="33307" y="5214"/>
                    <a:pt x="33069" y="4988"/>
                  </a:cubicBezTo>
                  <a:cubicBezTo>
                    <a:pt x="33069" y="4988"/>
                    <a:pt x="32601" y="4430"/>
                    <a:pt x="33145" y="3887"/>
                  </a:cubicBezTo>
                  <a:cubicBezTo>
                    <a:pt x="34209" y="2817"/>
                    <a:pt x="34209" y="2817"/>
                    <a:pt x="34209" y="2817"/>
                  </a:cubicBezTo>
                  <a:cubicBezTo>
                    <a:pt x="35220" y="1805"/>
                    <a:pt x="35220" y="1805"/>
                    <a:pt x="35220" y="1805"/>
                  </a:cubicBezTo>
                  <a:cubicBezTo>
                    <a:pt x="35493" y="1519"/>
                    <a:pt x="35631" y="1153"/>
                    <a:pt x="35637" y="784"/>
                  </a:cubicBezTo>
                  <a:cubicBezTo>
                    <a:pt x="35638" y="759"/>
                    <a:pt x="35638" y="759"/>
                    <a:pt x="35638" y="759"/>
                  </a:cubicBezTo>
                  <a:cubicBezTo>
                    <a:pt x="35639" y="759"/>
                    <a:pt x="35639" y="759"/>
                    <a:pt x="35639" y="759"/>
                  </a:cubicBezTo>
                  <a:cubicBezTo>
                    <a:pt x="35639" y="757"/>
                    <a:pt x="35639" y="755"/>
                    <a:pt x="35639" y="753"/>
                  </a:cubicBezTo>
                  <a:cubicBezTo>
                    <a:pt x="35633" y="524"/>
                    <a:pt x="35566" y="342"/>
                    <a:pt x="35435" y="209"/>
                  </a:cubicBezTo>
                  <a:cubicBezTo>
                    <a:pt x="35302" y="75"/>
                    <a:pt x="35120" y="7"/>
                    <a:pt x="34889" y="2"/>
                  </a:cubicBezTo>
                  <a:cubicBezTo>
                    <a:pt x="34881" y="2"/>
                    <a:pt x="34873" y="0"/>
                    <a:pt x="34865" y="0"/>
                  </a:cubicBezTo>
                  <a:cubicBezTo>
                    <a:pt x="34562" y="0"/>
                    <a:pt x="34562" y="0"/>
                    <a:pt x="34562" y="0"/>
                  </a:cubicBezTo>
                  <a:cubicBezTo>
                    <a:pt x="34016" y="13"/>
                    <a:pt x="33541" y="250"/>
                    <a:pt x="33196" y="592"/>
                  </a:cubicBezTo>
                  <a:cubicBezTo>
                    <a:pt x="33182" y="606"/>
                    <a:pt x="31828" y="1964"/>
                    <a:pt x="31470" y="2323"/>
                  </a:cubicBezTo>
                  <a:cubicBezTo>
                    <a:pt x="31488" y="2321"/>
                    <a:pt x="31488" y="2321"/>
                    <a:pt x="31488" y="2321"/>
                  </a:cubicBezTo>
                  <a:cubicBezTo>
                    <a:pt x="29574" y="4234"/>
                    <a:pt x="29574" y="4234"/>
                    <a:pt x="29574" y="4234"/>
                  </a:cubicBezTo>
                  <a:cubicBezTo>
                    <a:pt x="29574" y="4234"/>
                    <a:pt x="29572" y="1232"/>
                    <a:pt x="29572" y="1229"/>
                  </a:cubicBezTo>
                  <a:cubicBezTo>
                    <a:pt x="29572" y="550"/>
                    <a:pt x="29022" y="0"/>
                    <a:pt x="28344" y="0"/>
                  </a:cubicBezTo>
                  <a:cubicBezTo>
                    <a:pt x="28344" y="0"/>
                    <a:pt x="27833" y="1"/>
                    <a:pt x="27813" y="1"/>
                  </a:cubicBezTo>
                  <a:cubicBezTo>
                    <a:pt x="27675" y="1"/>
                    <a:pt x="27474" y="4"/>
                    <a:pt x="27379" y="53"/>
                  </a:cubicBezTo>
                  <a:cubicBezTo>
                    <a:pt x="27299" y="96"/>
                    <a:pt x="27300" y="181"/>
                    <a:pt x="27300" y="261"/>
                  </a:cubicBezTo>
                  <a:cubicBezTo>
                    <a:pt x="27300" y="8152"/>
                    <a:pt x="27300" y="8152"/>
                    <a:pt x="27300" y="8152"/>
                  </a:cubicBezTo>
                  <a:cubicBezTo>
                    <a:pt x="27300" y="8257"/>
                    <a:pt x="27384" y="8342"/>
                    <a:pt x="27489" y="8342"/>
                  </a:cubicBezTo>
                  <a:cubicBezTo>
                    <a:pt x="27491" y="8341"/>
                    <a:pt x="27491" y="8341"/>
                    <a:pt x="27491" y="8341"/>
                  </a:cubicBezTo>
                  <a:cubicBezTo>
                    <a:pt x="27489" y="8345"/>
                    <a:pt x="27489" y="8345"/>
                    <a:pt x="27489" y="8345"/>
                  </a:cubicBezTo>
                  <a:cubicBezTo>
                    <a:pt x="27910" y="8345"/>
                    <a:pt x="27910" y="8345"/>
                    <a:pt x="27910" y="8345"/>
                  </a:cubicBezTo>
                  <a:cubicBezTo>
                    <a:pt x="28456" y="8332"/>
                    <a:pt x="28931" y="8095"/>
                    <a:pt x="29275" y="7752"/>
                  </a:cubicBezTo>
                  <a:cubicBezTo>
                    <a:pt x="29281" y="7747"/>
                    <a:pt x="29518" y="7510"/>
                    <a:pt x="29817" y="7209"/>
                  </a:cubicBezTo>
                  <a:cubicBezTo>
                    <a:pt x="30023" y="7004"/>
                    <a:pt x="30306" y="6876"/>
                    <a:pt x="30620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1018" y="6876"/>
                    <a:pt x="31395" y="6966"/>
                    <a:pt x="31733" y="7123"/>
                  </a:cubicBezTo>
                  <a:cubicBezTo>
                    <a:pt x="34067" y="8091"/>
                    <a:pt x="34067" y="8091"/>
                    <a:pt x="34067" y="8091"/>
                  </a:cubicBezTo>
                  <a:cubicBezTo>
                    <a:pt x="34067" y="8091"/>
                    <a:pt x="34633" y="8345"/>
                    <a:pt x="35108" y="8345"/>
                  </a:cubicBezTo>
                  <a:cubicBezTo>
                    <a:pt x="35451" y="8345"/>
                    <a:pt x="35451" y="8345"/>
                    <a:pt x="35451" y="8345"/>
                  </a:cubicBezTo>
                  <a:cubicBezTo>
                    <a:pt x="35450" y="8341"/>
                    <a:pt x="35450" y="8341"/>
                    <a:pt x="35450" y="8341"/>
                  </a:cubicBezTo>
                  <a:cubicBezTo>
                    <a:pt x="35451" y="8342"/>
                    <a:pt x="35451" y="8342"/>
                    <a:pt x="35451" y="8342"/>
                  </a:cubicBezTo>
                  <a:cubicBezTo>
                    <a:pt x="35556" y="8342"/>
                    <a:pt x="35641" y="8257"/>
                    <a:pt x="35641" y="81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gray">
            <a:xfrm>
              <a:off x="396364" y="7173594"/>
              <a:ext cx="606328" cy="290506"/>
            </a:xfrm>
            <a:custGeom>
              <a:avLst/>
              <a:gdLst>
                <a:gd name="T0" fmla="*/ 17439 w 17439"/>
                <a:gd name="T1" fmla="*/ 1228 h 8353"/>
                <a:gd name="T2" fmla="*/ 16211 w 17439"/>
                <a:gd name="T3" fmla="*/ 0 h 8353"/>
                <a:gd name="T4" fmla="*/ 14912 w 17439"/>
                <a:gd name="T5" fmla="*/ 0 h 8353"/>
                <a:gd name="T6" fmla="*/ 14911 w 17439"/>
                <a:gd name="T7" fmla="*/ 0 h 8353"/>
                <a:gd name="T8" fmla="*/ 14911 w 17439"/>
                <a:gd name="T9" fmla="*/ 0 h 8353"/>
                <a:gd name="T10" fmla="*/ 14910 w 17439"/>
                <a:gd name="T11" fmla="*/ 0 h 8353"/>
                <a:gd name="T12" fmla="*/ 14742 w 17439"/>
                <a:gd name="T13" fmla="*/ 67 h 8353"/>
                <a:gd name="T14" fmla="*/ 14742 w 17439"/>
                <a:gd name="T15" fmla="*/ 65 h 8353"/>
                <a:gd name="T16" fmla="*/ 12136 w 17439"/>
                <a:gd name="T17" fmla="*/ 2515 h 8353"/>
                <a:gd name="T18" fmla="*/ 12135 w 17439"/>
                <a:gd name="T19" fmla="*/ 2515 h 8353"/>
                <a:gd name="T20" fmla="*/ 8719 w 17439"/>
                <a:gd name="T21" fmla="*/ 3825 h 8353"/>
                <a:gd name="T22" fmla="*/ 5193 w 17439"/>
                <a:gd name="T23" fmla="*/ 2409 h 8353"/>
                <a:gd name="T24" fmla="*/ 3259 w 17439"/>
                <a:gd name="T25" fmla="*/ 592 h 8353"/>
                <a:gd name="T26" fmla="*/ 1802 w 17439"/>
                <a:gd name="T27" fmla="*/ 0 h 8353"/>
                <a:gd name="T28" fmla="*/ 246 w 17439"/>
                <a:gd name="T29" fmla="*/ 0 h 8353"/>
                <a:gd name="T30" fmla="*/ 0 w 17439"/>
                <a:gd name="T31" fmla="*/ 245 h 8353"/>
                <a:gd name="T32" fmla="*/ 0 w 17439"/>
                <a:gd name="T33" fmla="*/ 7122 h 8353"/>
                <a:gd name="T34" fmla="*/ 1228 w 17439"/>
                <a:gd name="T35" fmla="*/ 8350 h 8353"/>
                <a:gd name="T36" fmla="*/ 1703 w 17439"/>
                <a:gd name="T37" fmla="*/ 8349 h 8353"/>
                <a:gd name="T38" fmla="*/ 2192 w 17439"/>
                <a:gd name="T39" fmla="*/ 8298 h 8353"/>
                <a:gd name="T40" fmla="*/ 2272 w 17439"/>
                <a:gd name="T41" fmla="*/ 8090 h 8353"/>
                <a:gd name="T42" fmla="*/ 2272 w 17439"/>
                <a:gd name="T43" fmla="*/ 5656 h 8353"/>
                <a:gd name="T44" fmla="*/ 3423 w 17439"/>
                <a:gd name="T45" fmla="*/ 4490 h 8353"/>
                <a:gd name="T46" fmla="*/ 6193 w 17439"/>
                <a:gd name="T47" fmla="*/ 6163 h 8353"/>
                <a:gd name="T48" fmla="*/ 8719 w 17439"/>
                <a:gd name="T49" fmla="*/ 7775 h 8353"/>
                <a:gd name="T50" fmla="*/ 11245 w 17439"/>
                <a:gd name="T51" fmla="*/ 6163 h 8353"/>
                <a:gd name="T52" fmla="*/ 14015 w 17439"/>
                <a:gd name="T53" fmla="*/ 4490 h 8353"/>
                <a:gd name="T54" fmla="*/ 15167 w 17439"/>
                <a:gd name="T55" fmla="*/ 5646 h 8353"/>
                <a:gd name="T56" fmla="*/ 15167 w 17439"/>
                <a:gd name="T57" fmla="*/ 5647 h 8353"/>
                <a:gd name="T58" fmla="*/ 15167 w 17439"/>
                <a:gd name="T59" fmla="*/ 7122 h 8353"/>
                <a:gd name="T60" fmla="*/ 16395 w 17439"/>
                <a:gd name="T61" fmla="*/ 8350 h 8353"/>
                <a:gd name="T62" fmla="*/ 16925 w 17439"/>
                <a:gd name="T63" fmla="*/ 8349 h 8353"/>
                <a:gd name="T64" fmla="*/ 17359 w 17439"/>
                <a:gd name="T65" fmla="*/ 8298 h 8353"/>
                <a:gd name="T66" fmla="*/ 17439 w 17439"/>
                <a:gd name="T67" fmla="*/ 8090 h 8353"/>
                <a:gd name="T68" fmla="*/ 17439 w 17439"/>
                <a:gd name="T69" fmla="*/ 1228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39" h="8353">
                  <a:moveTo>
                    <a:pt x="17439" y="1228"/>
                  </a:moveTo>
                  <a:cubicBezTo>
                    <a:pt x="17439" y="549"/>
                    <a:pt x="16889" y="0"/>
                    <a:pt x="16211" y="0"/>
                  </a:cubicBezTo>
                  <a:cubicBezTo>
                    <a:pt x="14912" y="0"/>
                    <a:pt x="14912" y="0"/>
                    <a:pt x="14912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0" y="0"/>
                    <a:pt x="14910" y="0"/>
                    <a:pt x="14910" y="0"/>
                  </a:cubicBezTo>
                  <a:cubicBezTo>
                    <a:pt x="14845" y="0"/>
                    <a:pt x="14786" y="25"/>
                    <a:pt x="14742" y="67"/>
                  </a:cubicBezTo>
                  <a:cubicBezTo>
                    <a:pt x="14742" y="65"/>
                    <a:pt x="14742" y="65"/>
                    <a:pt x="14742" y="65"/>
                  </a:cubicBezTo>
                  <a:cubicBezTo>
                    <a:pt x="12136" y="2515"/>
                    <a:pt x="12136" y="2515"/>
                    <a:pt x="12136" y="2515"/>
                  </a:cubicBezTo>
                  <a:cubicBezTo>
                    <a:pt x="12135" y="2515"/>
                    <a:pt x="12135" y="2515"/>
                    <a:pt x="12135" y="2515"/>
                  </a:cubicBezTo>
                  <a:cubicBezTo>
                    <a:pt x="11243" y="3354"/>
                    <a:pt x="10041" y="3825"/>
                    <a:pt x="8719" y="3825"/>
                  </a:cubicBezTo>
                  <a:cubicBezTo>
                    <a:pt x="7342" y="3825"/>
                    <a:pt x="6096" y="3310"/>
                    <a:pt x="5193" y="2409"/>
                  </a:cubicBezTo>
                  <a:cubicBezTo>
                    <a:pt x="5193" y="2409"/>
                    <a:pt x="3276" y="608"/>
                    <a:pt x="3259" y="592"/>
                  </a:cubicBezTo>
                  <a:cubicBezTo>
                    <a:pt x="2891" y="249"/>
                    <a:pt x="2385" y="12"/>
                    <a:pt x="1802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7122"/>
                    <a:pt x="0" y="7122"/>
                    <a:pt x="0" y="7122"/>
                  </a:cubicBezTo>
                  <a:cubicBezTo>
                    <a:pt x="0" y="7801"/>
                    <a:pt x="550" y="8350"/>
                    <a:pt x="1228" y="8350"/>
                  </a:cubicBezTo>
                  <a:cubicBezTo>
                    <a:pt x="1703" y="8349"/>
                    <a:pt x="1703" y="8349"/>
                    <a:pt x="1703" y="8349"/>
                  </a:cubicBezTo>
                  <a:cubicBezTo>
                    <a:pt x="1837" y="8349"/>
                    <a:pt x="2085" y="8353"/>
                    <a:pt x="2192" y="8298"/>
                  </a:cubicBezTo>
                  <a:cubicBezTo>
                    <a:pt x="2272" y="8255"/>
                    <a:pt x="2272" y="8169"/>
                    <a:pt x="2272" y="8090"/>
                  </a:cubicBezTo>
                  <a:cubicBezTo>
                    <a:pt x="2272" y="5656"/>
                    <a:pt x="2272" y="5656"/>
                    <a:pt x="2272" y="5656"/>
                  </a:cubicBezTo>
                  <a:cubicBezTo>
                    <a:pt x="2272" y="5017"/>
                    <a:pt x="2794" y="4490"/>
                    <a:pt x="3423" y="4490"/>
                  </a:cubicBezTo>
                  <a:cubicBezTo>
                    <a:pt x="4594" y="4490"/>
                    <a:pt x="5434" y="5493"/>
                    <a:pt x="6193" y="6163"/>
                  </a:cubicBezTo>
                  <a:cubicBezTo>
                    <a:pt x="7123" y="6984"/>
                    <a:pt x="7839" y="7775"/>
                    <a:pt x="8719" y="7775"/>
                  </a:cubicBezTo>
                  <a:cubicBezTo>
                    <a:pt x="9600" y="7775"/>
                    <a:pt x="10316" y="6984"/>
                    <a:pt x="11245" y="6163"/>
                  </a:cubicBezTo>
                  <a:cubicBezTo>
                    <a:pt x="12004" y="5493"/>
                    <a:pt x="12844" y="4490"/>
                    <a:pt x="14015" y="4490"/>
                  </a:cubicBezTo>
                  <a:cubicBezTo>
                    <a:pt x="14641" y="4490"/>
                    <a:pt x="15161" y="5011"/>
                    <a:pt x="15167" y="5646"/>
                  </a:cubicBezTo>
                  <a:cubicBezTo>
                    <a:pt x="15167" y="5647"/>
                    <a:pt x="15167" y="5647"/>
                    <a:pt x="15167" y="5647"/>
                  </a:cubicBezTo>
                  <a:cubicBezTo>
                    <a:pt x="15167" y="6046"/>
                    <a:pt x="15167" y="7113"/>
                    <a:pt x="15167" y="7122"/>
                  </a:cubicBezTo>
                  <a:cubicBezTo>
                    <a:pt x="15167" y="7801"/>
                    <a:pt x="15716" y="8350"/>
                    <a:pt x="16395" y="8350"/>
                  </a:cubicBezTo>
                  <a:cubicBezTo>
                    <a:pt x="16395" y="8350"/>
                    <a:pt x="16905" y="8349"/>
                    <a:pt x="16925" y="8349"/>
                  </a:cubicBezTo>
                  <a:cubicBezTo>
                    <a:pt x="17064" y="8349"/>
                    <a:pt x="17265" y="8346"/>
                    <a:pt x="17359" y="8298"/>
                  </a:cubicBezTo>
                  <a:cubicBezTo>
                    <a:pt x="17439" y="8255"/>
                    <a:pt x="17439" y="8169"/>
                    <a:pt x="17439" y="8090"/>
                  </a:cubicBezTo>
                  <a:cubicBezTo>
                    <a:pt x="17439" y="7434"/>
                    <a:pt x="17439" y="1285"/>
                    <a:pt x="17439" y="12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pic>
        <p:nvPicPr>
          <p:cNvPr id="19" name="Grafik 18">
            <a:extLst>
              <a:ext uri="{FF2B5EF4-FFF2-40B4-BE49-F238E27FC236}">
                <a16:creationId xmlns="" xmlns:a16="http://schemas.microsoft.com/office/drawing/2014/main" id="{F2C54657-D977-4C16-A6D6-4063C17D7F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3" y="5342539"/>
            <a:ext cx="1895982" cy="125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7936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hteck 37">
            <a:extLst>
              <a:ext uri="{FF2B5EF4-FFF2-40B4-BE49-F238E27FC236}">
                <a16:creationId xmlns="" xmlns:a16="http://schemas.microsoft.com/office/drawing/2014/main" id="{72E51C3F-45BF-4228-9D36-14DF5EDD2289}"/>
              </a:ext>
            </a:extLst>
          </p:cNvPr>
          <p:cNvSpPr/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" name="Bildplatzhalter 19">
            <a:extLst>
              <a:ext uri="{FF2B5EF4-FFF2-40B4-BE49-F238E27FC236}">
                <a16:creationId xmlns="" xmlns:a16="http://schemas.microsoft.com/office/drawing/2014/main" id="{41464359-F38F-4AB8-9133-B6A7A428B0A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303705" y="1"/>
            <a:ext cx="4073128" cy="5559345"/>
          </a:xfrm>
          <a:custGeom>
            <a:avLst/>
            <a:gdLst>
              <a:gd name="connsiteX0" fmla="*/ 2521671 w 5430837"/>
              <a:gd name="connsiteY0" fmla="*/ 0 h 5559345"/>
              <a:gd name="connsiteX1" fmla="*/ 2694306 w 5430837"/>
              <a:gd name="connsiteY1" fmla="*/ 0 h 5559345"/>
              <a:gd name="connsiteX2" fmla="*/ 2677965 w 5430837"/>
              <a:gd name="connsiteY2" fmla="*/ 77903 h 5559345"/>
              <a:gd name="connsiteX3" fmla="*/ 2932652 w 5430837"/>
              <a:gd name="connsiteY3" fmla="*/ 508056 h 5559345"/>
              <a:gd name="connsiteX4" fmla="*/ 5104987 w 5430837"/>
              <a:gd name="connsiteY4" fmla="*/ 1170118 h 5559345"/>
              <a:gd name="connsiteX5" fmla="*/ 5430837 w 5430837"/>
              <a:gd name="connsiteY5" fmla="*/ 1607752 h 5559345"/>
              <a:gd name="connsiteX6" fmla="*/ 5430837 w 5430837"/>
              <a:gd name="connsiteY6" fmla="*/ 5273404 h 5559345"/>
              <a:gd name="connsiteX7" fmla="*/ 5097496 w 5430837"/>
              <a:gd name="connsiteY7" fmla="*/ 5553939 h 5559345"/>
              <a:gd name="connsiteX8" fmla="*/ 337087 w 5430837"/>
              <a:gd name="connsiteY8" fmla="*/ 4745999 h 5559345"/>
              <a:gd name="connsiteX9" fmla="*/ 0 w 5430837"/>
              <a:gd name="connsiteY9" fmla="*/ 4349510 h 5559345"/>
              <a:gd name="connsiteX10" fmla="*/ 0 w 5430837"/>
              <a:gd name="connsiteY10" fmla="*/ 2303478 h 5559345"/>
              <a:gd name="connsiteX11" fmla="*/ 292142 w 5430837"/>
              <a:gd name="connsiteY11" fmla="*/ 1791035 h 5559345"/>
              <a:gd name="connsiteX12" fmla="*/ 2123645 w 5430837"/>
              <a:gd name="connsiteY12" fmla="*/ 691339 h 5559345"/>
              <a:gd name="connsiteX13" fmla="*/ 2483204 w 5430837"/>
              <a:gd name="connsiteY13" fmla="*/ 182636 h 5559345"/>
              <a:gd name="connsiteX14" fmla="*/ 2511762 w 5430837"/>
              <a:gd name="connsiteY14" fmla="*/ 47044 h 555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30837" h="5559345">
                <a:moveTo>
                  <a:pt x="2521671" y="0"/>
                </a:moveTo>
                <a:lnTo>
                  <a:pt x="2694306" y="0"/>
                </a:lnTo>
                <a:lnTo>
                  <a:pt x="2677965" y="77903"/>
                </a:lnTo>
                <a:cubicBezTo>
                  <a:pt x="2640511" y="261186"/>
                  <a:pt x="2752873" y="451949"/>
                  <a:pt x="2932652" y="508056"/>
                </a:cubicBezTo>
                <a:cubicBezTo>
                  <a:pt x="2932652" y="508056"/>
                  <a:pt x="2932652" y="508056"/>
                  <a:pt x="5104987" y="1170118"/>
                </a:cubicBezTo>
                <a:cubicBezTo>
                  <a:pt x="5284766" y="1222484"/>
                  <a:pt x="5430837" y="1420729"/>
                  <a:pt x="5430837" y="1607752"/>
                </a:cubicBezTo>
                <a:cubicBezTo>
                  <a:pt x="5430837" y="1607752"/>
                  <a:pt x="5430837" y="1607752"/>
                  <a:pt x="5430837" y="5273404"/>
                </a:cubicBezTo>
                <a:cubicBezTo>
                  <a:pt x="5430837" y="5460428"/>
                  <a:pt x="5281021" y="5587603"/>
                  <a:pt x="5097496" y="5553939"/>
                </a:cubicBezTo>
                <a:cubicBezTo>
                  <a:pt x="5097496" y="5553939"/>
                  <a:pt x="5097496" y="5553939"/>
                  <a:pt x="337087" y="4745999"/>
                </a:cubicBezTo>
                <a:cubicBezTo>
                  <a:pt x="149816" y="4712335"/>
                  <a:pt x="0" y="4536534"/>
                  <a:pt x="0" y="4349510"/>
                </a:cubicBezTo>
                <a:cubicBezTo>
                  <a:pt x="0" y="4349510"/>
                  <a:pt x="0" y="4349510"/>
                  <a:pt x="0" y="2303478"/>
                </a:cubicBezTo>
                <a:cubicBezTo>
                  <a:pt x="0" y="2116455"/>
                  <a:pt x="131089" y="1884546"/>
                  <a:pt x="292142" y="1791035"/>
                </a:cubicBezTo>
                <a:cubicBezTo>
                  <a:pt x="292142" y="1791035"/>
                  <a:pt x="292142" y="1791035"/>
                  <a:pt x="2123645" y="691339"/>
                </a:cubicBezTo>
                <a:cubicBezTo>
                  <a:pt x="2284697" y="594087"/>
                  <a:pt x="2445749" y="365919"/>
                  <a:pt x="2483204" y="182636"/>
                </a:cubicBezTo>
                <a:cubicBezTo>
                  <a:pt x="2483204" y="182636"/>
                  <a:pt x="2483204" y="182636"/>
                  <a:pt x="2511762" y="47044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720000" anchor="ctr">
            <a:noAutofit/>
          </a:bodyPr>
          <a:lstStyle>
            <a:lvl1pPr algn="ctr">
              <a:spcBef>
                <a:spcPts val="0"/>
              </a:spcBef>
              <a:spcAft>
                <a:spcPts val="0"/>
              </a:spcAft>
              <a:defRPr sz="750" baseline="0">
                <a:solidFill>
                  <a:srgbClr val="B4DC96"/>
                </a:solidFill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" name="Objec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2"/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4680720" y="4221089"/>
            <a:ext cx="3995737" cy="5762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baseline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Name</a:t>
            </a:r>
          </a:p>
          <a:p>
            <a:r>
              <a:rPr lang="en-US" noProof="0" dirty="0"/>
              <a:t>Place, Date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4680901" y="3428881"/>
            <a:ext cx="3995555" cy="64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buNone/>
              <a:defRPr sz="1200" b="1" i="0" baseline="0">
                <a:solidFill>
                  <a:schemeClr val="accent1"/>
                </a:solidFill>
              </a:defRPr>
            </a:lvl1pPr>
            <a:lvl2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2pPr>
            <a:lvl3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3pPr>
            <a:lvl4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5pPr>
            <a:lvl6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6pPr>
            <a:lvl7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7pPr>
            <a:lvl8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8pPr>
            <a:lvl9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Subtitle and other information of this presentation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 bwMode="gray">
          <a:xfrm>
            <a:off x="4680901" y="2036303"/>
            <a:ext cx="3995555" cy="1249282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3000" b="0" cap="none" baseline="0">
                <a:latin typeface="Merck" panose="04040805020F02020302" pitchFamily="8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</a:p>
        </p:txBody>
      </p:sp>
      <p:grpSp>
        <p:nvGrpSpPr>
          <p:cNvPr id="12" name="Logo Merck"/>
          <p:cNvGrpSpPr>
            <a:grpSpLocks noChangeAspect="1"/>
          </p:cNvGrpSpPr>
          <p:nvPr userDrawn="1"/>
        </p:nvGrpSpPr>
        <p:grpSpPr bwMode="gray">
          <a:xfrm>
            <a:off x="7152018" y="6170950"/>
            <a:ext cx="1686456" cy="354050"/>
            <a:chOff x="396364" y="7173520"/>
            <a:chExt cx="1871956" cy="294745"/>
          </a:xfrm>
          <a:solidFill>
            <a:schemeClr val="tx2"/>
          </a:solidFill>
        </p:grpSpPr>
        <p:sp>
          <p:nvSpPr>
            <p:cNvPr id="13" name="Freeform 5"/>
            <p:cNvSpPr>
              <a:spLocks/>
            </p:cNvSpPr>
            <p:nvPr userDrawn="1"/>
          </p:nvSpPr>
          <p:spPr bwMode="gray">
            <a:xfrm>
              <a:off x="396364" y="7173594"/>
              <a:ext cx="606328" cy="290506"/>
            </a:xfrm>
            <a:custGeom>
              <a:avLst/>
              <a:gdLst>
                <a:gd name="T0" fmla="*/ 17439 w 17439"/>
                <a:gd name="T1" fmla="*/ 1228 h 8353"/>
                <a:gd name="T2" fmla="*/ 16211 w 17439"/>
                <a:gd name="T3" fmla="*/ 0 h 8353"/>
                <a:gd name="T4" fmla="*/ 14912 w 17439"/>
                <a:gd name="T5" fmla="*/ 0 h 8353"/>
                <a:gd name="T6" fmla="*/ 14911 w 17439"/>
                <a:gd name="T7" fmla="*/ 0 h 8353"/>
                <a:gd name="T8" fmla="*/ 14911 w 17439"/>
                <a:gd name="T9" fmla="*/ 0 h 8353"/>
                <a:gd name="T10" fmla="*/ 14910 w 17439"/>
                <a:gd name="T11" fmla="*/ 0 h 8353"/>
                <a:gd name="T12" fmla="*/ 14742 w 17439"/>
                <a:gd name="T13" fmla="*/ 67 h 8353"/>
                <a:gd name="T14" fmla="*/ 14742 w 17439"/>
                <a:gd name="T15" fmla="*/ 65 h 8353"/>
                <a:gd name="T16" fmla="*/ 12136 w 17439"/>
                <a:gd name="T17" fmla="*/ 2515 h 8353"/>
                <a:gd name="T18" fmla="*/ 12135 w 17439"/>
                <a:gd name="T19" fmla="*/ 2515 h 8353"/>
                <a:gd name="T20" fmla="*/ 8719 w 17439"/>
                <a:gd name="T21" fmla="*/ 3825 h 8353"/>
                <a:gd name="T22" fmla="*/ 5193 w 17439"/>
                <a:gd name="T23" fmla="*/ 2409 h 8353"/>
                <a:gd name="T24" fmla="*/ 3259 w 17439"/>
                <a:gd name="T25" fmla="*/ 592 h 8353"/>
                <a:gd name="T26" fmla="*/ 1802 w 17439"/>
                <a:gd name="T27" fmla="*/ 0 h 8353"/>
                <a:gd name="T28" fmla="*/ 246 w 17439"/>
                <a:gd name="T29" fmla="*/ 0 h 8353"/>
                <a:gd name="T30" fmla="*/ 0 w 17439"/>
                <a:gd name="T31" fmla="*/ 245 h 8353"/>
                <a:gd name="T32" fmla="*/ 0 w 17439"/>
                <a:gd name="T33" fmla="*/ 7122 h 8353"/>
                <a:gd name="T34" fmla="*/ 1228 w 17439"/>
                <a:gd name="T35" fmla="*/ 8350 h 8353"/>
                <a:gd name="T36" fmla="*/ 1703 w 17439"/>
                <a:gd name="T37" fmla="*/ 8349 h 8353"/>
                <a:gd name="T38" fmla="*/ 2192 w 17439"/>
                <a:gd name="T39" fmla="*/ 8298 h 8353"/>
                <a:gd name="T40" fmla="*/ 2272 w 17439"/>
                <a:gd name="T41" fmla="*/ 8090 h 8353"/>
                <a:gd name="T42" fmla="*/ 2272 w 17439"/>
                <a:gd name="T43" fmla="*/ 5656 h 8353"/>
                <a:gd name="T44" fmla="*/ 3423 w 17439"/>
                <a:gd name="T45" fmla="*/ 4490 h 8353"/>
                <a:gd name="T46" fmla="*/ 6193 w 17439"/>
                <a:gd name="T47" fmla="*/ 6163 h 8353"/>
                <a:gd name="T48" fmla="*/ 8719 w 17439"/>
                <a:gd name="T49" fmla="*/ 7775 h 8353"/>
                <a:gd name="T50" fmla="*/ 11245 w 17439"/>
                <a:gd name="T51" fmla="*/ 6163 h 8353"/>
                <a:gd name="T52" fmla="*/ 14015 w 17439"/>
                <a:gd name="T53" fmla="*/ 4490 h 8353"/>
                <a:gd name="T54" fmla="*/ 15167 w 17439"/>
                <a:gd name="T55" fmla="*/ 5646 h 8353"/>
                <a:gd name="T56" fmla="*/ 15167 w 17439"/>
                <a:gd name="T57" fmla="*/ 5647 h 8353"/>
                <a:gd name="T58" fmla="*/ 15167 w 17439"/>
                <a:gd name="T59" fmla="*/ 7122 h 8353"/>
                <a:gd name="T60" fmla="*/ 16395 w 17439"/>
                <a:gd name="T61" fmla="*/ 8350 h 8353"/>
                <a:gd name="T62" fmla="*/ 16925 w 17439"/>
                <a:gd name="T63" fmla="*/ 8349 h 8353"/>
                <a:gd name="T64" fmla="*/ 17359 w 17439"/>
                <a:gd name="T65" fmla="*/ 8298 h 8353"/>
                <a:gd name="T66" fmla="*/ 17439 w 17439"/>
                <a:gd name="T67" fmla="*/ 8090 h 8353"/>
                <a:gd name="T68" fmla="*/ 17439 w 17439"/>
                <a:gd name="T69" fmla="*/ 1228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39" h="8353">
                  <a:moveTo>
                    <a:pt x="17439" y="1228"/>
                  </a:moveTo>
                  <a:cubicBezTo>
                    <a:pt x="17439" y="549"/>
                    <a:pt x="16889" y="0"/>
                    <a:pt x="16211" y="0"/>
                  </a:cubicBezTo>
                  <a:cubicBezTo>
                    <a:pt x="14912" y="0"/>
                    <a:pt x="14912" y="0"/>
                    <a:pt x="14912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0" y="0"/>
                    <a:pt x="14910" y="0"/>
                    <a:pt x="14910" y="0"/>
                  </a:cubicBezTo>
                  <a:cubicBezTo>
                    <a:pt x="14845" y="0"/>
                    <a:pt x="14786" y="25"/>
                    <a:pt x="14742" y="67"/>
                  </a:cubicBezTo>
                  <a:cubicBezTo>
                    <a:pt x="14742" y="65"/>
                    <a:pt x="14742" y="65"/>
                    <a:pt x="14742" y="65"/>
                  </a:cubicBezTo>
                  <a:cubicBezTo>
                    <a:pt x="12136" y="2515"/>
                    <a:pt x="12136" y="2515"/>
                    <a:pt x="12136" y="2515"/>
                  </a:cubicBezTo>
                  <a:cubicBezTo>
                    <a:pt x="12135" y="2515"/>
                    <a:pt x="12135" y="2515"/>
                    <a:pt x="12135" y="2515"/>
                  </a:cubicBezTo>
                  <a:cubicBezTo>
                    <a:pt x="11243" y="3354"/>
                    <a:pt x="10041" y="3825"/>
                    <a:pt x="8719" y="3825"/>
                  </a:cubicBezTo>
                  <a:cubicBezTo>
                    <a:pt x="7342" y="3825"/>
                    <a:pt x="6096" y="3310"/>
                    <a:pt x="5193" y="2409"/>
                  </a:cubicBezTo>
                  <a:cubicBezTo>
                    <a:pt x="5193" y="2409"/>
                    <a:pt x="3276" y="608"/>
                    <a:pt x="3259" y="592"/>
                  </a:cubicBezTo>
                  <a:cubicBezTo>
                    <a:pt x="2891" y="249"/>
                    <a:pt x="2385" y="12"/>
                    <a:pt x="1802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7122"/>
                    <a:pt x="0" y="7122"/>
                    <a:pt x="0" y="7122"/>
                  </a:cubicBezTo>
                  <a:cubicBezTo>
                    <a:pt x="0" y="7801"/>
                    <a:pt x="550" y="8350"/>
                    <a:pt x="1228" y="8350"/>
                  </a:cubicBezTo>
                  <a:cubicBezTo>
                    <a:pt x="1703" y="8349"/>
                    <a:pt x="1703" y="8349"/>
                    <a:pt x="1703" y="8349"/>
                  </a:cubicBezTo>
                  <a:cubicBezTo>
                    <a:pt x="1837" y="8349"/>
                    <a:pt x="2085" y="8353"/>
                    <a:pt x="2192" y="8298"/>
                  </a:cubicBezTo>
                  <a:cubicBezTo>
                    <a:pt x="2272" y="8255"/>
                    <a:pt x="2272" y="8169"/>
                    <a:pt x="2272" y="8090"/>
                  </a:cubicBezTo>
                  <a:cubicBezTo>
                    <a:pt x="2272" y="5656"/>
                    <a:pt x="2272" y="5656"/>
                    <a:pt x="2272" y="5656"/>
                  </a:cubicBezTo>
                  <a:cubicBezTo>
                    <a:pt x="2272" y="5017"/>
                    <a:pt x="2794" y="4490"/>
                    <a:pt x="3423" y="4490"/>
                  </a:cubicBezTo>
                  <a:cubicBezTo>
                    <a:pt x="4594" y="4490"/>
                    <a:pt x="5434" y="5493"/>
                    <a:pt x="6193" y="6163"/>
                  </a:cubicBezTo>
                  <a:cubicBezTo>
                    <a:pt x="7123" y="6984"/>
                    <a:pt x="7839" y="7775"/>
                    <a:pt x="8719" y="7775"/>
                  </a:cubicBezTo>
                  <a:cubicBezTo>
                    <a:pt x="9600" y="7775"/>
                    <a:pt x="10316" y="6984"/>
                    <a:pt x="11245" y="6163"/>
                  </a:cubicBezTo>
                  <a:cubicBezTo>
                    <a:pt x="12004" y="5493"/>
                    <a:pt x="12844" y="4490"/>
                    <a:pt x="14015" y="4490"/>
                  </a:cubicBezTo>
                  <a:cubicBezTo>
                    <a:pt x="14641" y="4490"/>
                    <a:pt x="15161" y="5011"/>
                    <a:pt x="15167" y="5646"/>
                  </a:cubicBezTo>
                  <a:cubicBezTo>
                    <a:pt x="15167" y="5647"/>
                    <a:pt x="15167" y="5647"/>
                    <a:pt x="15167" y="5647"/>
                  </a:cubicBezTo>
                  <a:cubicBezTo>
                    <a:pt x="15167" y="6046"/>
                    <a:pt x="15167" y="7113"/>
                    <a:pt x="15167" y="7122"/>
                  </a:cubicBezTo>
                  <a:cubicBezTo>
                    <a:pt x="15167" y="7801"/>
                    <a:pt x="15716" y="8350"/>
                    <a:pt x="16395" y="8350"/>
                  </a:cubicBezTo>
                  <a:cubicBezTo>
                    <a:pt x="16395" y="8350"/>
                    <a:pt x="16905" y="8349"/>
                    <a:pt x="16925" y="8349"/>
                  </a:cubicBezTo>
                  <a:cubicBezTo>
                    <a:pt x="17064" y="8349"/>
                    <a:pt x="17265" y="8346"/>
                    <a:pt x="17359" y="8298"/>
                  </a:cubicBezTo>
                  <a:cubicBezTo>
                    <a:pt x="17439" y="8255"/>
                    <a:pt x="17439" y="8169"/>
                    <a:pt x="17439" y="8090"/>
                  </a:cubicBezTo>
                  <a:cubicBezTo>
                    <a:pt x="17439" y="7434"/>
                    <a:pt x="17439" y="1285"/>
                    <a:pt x="17439" y="12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" name="Freeform 6"/>
            <p:cNvSpPr>
              <a:spLocks noEditPoints="1"/>
            </p:cNvSpPr>
            <p:nvPr userDrawn="1"/>
          </p:nvSpPr>
          <p:spPr bwMode="gray">
            <a:xfrm>
              <a:off x="1029112" y="7173520"/>
              <a:ext cx="1239208" cy="294745"/>
            </a:xfrm>
            <a:custGeom>
              <a:avLst/>
              <a:gdLst>
                <a:gd name="T0" fmla="*/ 8002 w 35641"/>
                <a:gd name="T1" fmla="*/ 6527 h 8475"/>
                <a:gd name="T2" fmla="*/ 3677 w 35641"/>
                <a:gd name="T3" fmla="*/ 5962 h 8475"/>
                <a:gd name="T4" fmla="*/ 2195 w 35641"/>
                <a:gd name="T5" fmla="*/ 3534 h 8475"/>
                <a:gd name="T6" fmla="*/ 2766 w 35641"/>
                <a:gd name="T7" fmla="*/ 2364 h 8475"/>
                <a:gd name="T8" fmla="*/ 2911 w 35641"/>
                <a:gd name="T9" fmla="*/ 2288 h 8475"/>
                <a:gd name="T10" fmla="*/ 3650 w 35641"/>
                <a:gd name="T11" fmla="*/ 2146 h 8475"/>
                <a:gd name="T12" fmla="*/ 5948 w 35641"/>
                <a:gd name="T13" fmla="*/ 3451 h 8475"/>
                <a:gd name="T14" fmla="*/ 5802 w 35641"/>
                <a:gd name="T15" fmla="*/ 3480 h 8475"/>
                <a:gd name="T16" fmla="*/ 3450 w 35641"/>
                <a:gd name="T17" fmla="*/ 3481 h 8475"/>
                <a:gd name="T18" fmla="*/ 4944 w 35641"/>
                <a:gd name="T19" fmla="*/ 5272 h 8475"/>
                <a:gd name="T20" fmla="*/ 7290 w 35641"/>
                <a:gd name="T21" fmla="*/ 5272 h 8475"/>
                <a:gd name="T22" fmla="*/ 7961 w 35641"/>
                <a:gd name="T23" fmla="*/ 2790 h 8475"/>
                <a:gd name="T24" fmla="*/ 3629 w 35641"/>
                <a:gd name="T25" fmla="*/ 0 h 8475"/>
                <a:gd name="T26" fmla="*/ 0 w 35641"/>
                <a:gd name="T27" fmla="*/ 3616 h 8475"/>
                <a:gd name="T28" fmla="*/ 2875 w 35641"/>
                <a:gd name="T29" fmla="*/ 7966 h 8475"/>
                <a:gd name="T30" fmla="*/ 8342 w 35641"/>
                <a:gd name="T31" fmla="*/ 8146 h 8475"/>
                <a:gd name="T32" fmla="*/ 18183 w 35641"/>
                <a:gd name="T33" fmla="*/ 7537 h 8475"/>
                <a:gd name="T34" fmla="*/ 15820 w 35641"/>
                <a:gd name="T35" fmla="*/ 5792 h 8475"/>
                <a:gd name="T36" fmla="*/ 17009 w 35641"/>
                <a:gd name="T37" fmla="*/ 2216 h 8475"/>
                <a:gd name="T38" fmla="*/ 12645 w 35641"/>
                <a:gd name="T39" fmla="*/ 0 h 8475"/>
                <a:gd name="T40" fmla="*/ 9100 w 35641"/>
                <a:gd name="T41" fmla="*/ 5836 h 8475"/>
                <a:gd name="T42" fmla="*/ 9100 w 35641"/>
                <a:gd name="T43" fmla="*/ 8082 h 8475"/>
                <a:gd name="T44" fmla="*/ 10232 w 35641"/>
                <a:gd name="T45" fmla="*/ 8273 h 8475"/>
                <a:gd name="T46" fmla="*/ 11344 w 35641"/>
                <a:gd name="T47" fmla="*/ 6101 h 8475"/>
                <a:gd name="T48" fmla="*/ 11379 w 35641"/>
                <a:gd name="T49" fmla="*/ 2676 h 8475"/>
                <a:gd name="T50" fmla="*/ 11436 w 35641"/>
                <a:gd name="T51" fmla="*/ 2533 h 8475"/>
                <a:gd name="T52" fmla="*/ 15015 w 35641"/>
                <a:gd name="T53" fmla="*/ 3676 h 8475"/>
                <a:gd name="T54" fmla="*/ 12983 w 35641"/>
                <a:gd name="T55" fmla="*/ 4188 h 8475"/>
                <a:gd name="T56" fmla="*/ 12245 w 35641"/>
                <a:gd name="T57" fmla="*/ 4238 h 8475"/>
                <a:gd name="T58" fmla="*/ 12244 w 35641"/>
                <a:gd name="T59" fmla="*/ 5128 h 8475"/>
                <a:gd name="T60" fmla="*/ 15206 w 35641"/>
                <a:gd name="T61" fmla="*/ 7967 h 8475"/>
                <a:gd name="T62" fmla="*/ 17991 w 35641"/>
                <a:gd name="T63" fmla="*/ 8345 h 8475"/>
                <a:gd name="T64" fmla="*/ 26540 w 35641"/>
                <a:gd name="T65" fmla="*/ 5085 h 8475"/>
                <a:gd name="T66" fmla="*/ 24192 w 35641"/>
                <a:gd name="T67" fmla="*/ 5460 h 8475"/>
                <a:gd name="T68" fmla="*/ 22103 w 35641"/>
                <a:gd name="T69" fmla="*/ 6071 h 8475"/>
                <a:gd name="T70" fmla="*/ 20467 w 35641"/>
                <a:gd name="T71" fmla="*/ 3537 h 8475"/>
                <a:gd name="T72" fmla="*/ 23058 w 35641"/>
                <a:gd name="T73" fmla="*/ 2625 h 8475"/>
                <a:gd name="T74" fmla="*/ 25083 w 35641"/>
                <a:gd name="T75" fmla="*/ 1646 h 8475"/>
                <a:gd name="T76" fmla="*/ 23512 w 35641"/>
                <a:gd name="T77" fmla="*/ 359 h 8475"/>
                <a:gd name="T78" fmla="*/ 18200 w 35641"/>
                <a:gd name="T79" fmla="*/ 229 h 8475"/>
                <a:gd name="T80" fmla="*/ 19665 w 35641"/>
                <a:gd name="T81" fmla="*/ 7009 h 8475"/>
                <a:gd name="T82" fmla="*/ 24370 w 35641"/>
                <a:gd name="T83" fmla="*/ 8222 h 8475"/>
                <a:gd name="T84" fmla="*/ 35641 w 35641"/>
                <a:gd name="T85" fmla="*/ 8152 h 8475"/>
                <a:gd name="T86" fmla="*/ 34704 w 35641"/>
                <a:gd name="T87" fmla="*/ 5892 h 8475"/>
                <a:gd name="T88" fmla="*/ 33145 w 35641"/>
                <a:gd name="T89" fmla="*/ 3887 h 8475"/>
                <a:gd name="T90" fmla="*/ 35637 w 35641"/>
                <a:gd name="T91" fmla="*/ 784 h 8475"/>
                <a:gd name="T92" fmla="*/ 35639 w 35641"/>
                <a:gd name="T93" fmla="*/ 753 h 8475"/>
                <a:gd name="T94" fmla="*/ 34865 w 35641"/>
                <a:gd name="T95" fmla="*/ 0 h 8475"/>
                <a:gd name="T96" fmla="*/ 31470 w 35641"/>
                <a:gd name="T97" fmla="*/ 2323 h 8475"/>
                <a:gd name="T98" fmla="*/ 29572 w 35641"/>
                <a:gd name="T99" fmla="*/ 1229 h 8475"/>
                <a:gd name="T100" fmla="*/ 27379 w 35641"/>
                <a:gd name="T101" fmla="*/ 53 h 8475"/>
                <a:gd name="T102" fmla="*/ 27489 w 35641"/>
                <a:gd name="T103" fmla="*/ 8342 h 8475"/>
                <a:gd name="T104" fmla="*/ 27910 w 35641"/>
                <a:gd name="T105" fmla="*/ 8345 h 8475"/>
                <a:gd name="T106" fmla="*/ 30620 w 35641"/>
                <a:gd name="T107" fmla="*/ 6875 h 8475"/>
                <a:gd name="T108" fmla="*/ 31733 w 35641"/>
                <a:gd name="T109" fmla="*/ 7123 h 8475"/>
                <a:gd name="T110" fmla="*/ 35451 w 35641"/>
                <a:gd name="T111" fmla="*/ 8345 h 8475"/>
                <a:gd name="T112" fmla="*/ 35641 w 35641"/>
                <a:gd name="T113" fmla="*/ 8152 h 8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641" h="8475">
                  <a:moveTo>
                    <a:pt x="8342" y="8146"/>
                  </a:moveTo>
                  <a:cubicBezTo>
                    <a:pt x="8342" y="7475"/>
                    <a:pt x="8342" y="7475"/>
                    <a:pt x="8342" y="7475"/>
                  </a:cubicBezTo>
                  <a:cubicBezTo>
                    <a:pt x="8342" y="7072"/>
                    <a:pt x="8228" y="6756"/>
                    <a:pt x="8002" y="6527"/>
                  </a:cubicBezTo>
                  <a:cubicBezTo>
                    <a:pt x="7775" y="6297"/>
                    <a:pt x="7462" y="6183"/>
                    <a:pt x="7062" y="6183"/>
                  </a:cubicBezTo>
                  <a:cubicBezTo>
                    <a:pt x="4641" y="6183"/>
                    <a:pt x="4641" y="6183"/>
                    <a:pt x="4641" y="6183"/>
                  </a:cubicBezTo>
                  <a:cubicBezTo>
                    <a:pt x="4295" y="6183"/>
                    <a:pt x="3982" y="6092"/>
                    <a:pt x="3677" y="5962"/>
                  </a:cubicBezTo>
                  <a:cubicBezTo>
                    <a:pt x="3417" y="5852"/>
                    <a:pt x="3019" y="5505"/>
                    <a:pt x="2900" y="5373"/>
                  </a:cubicBezTo>
                  <a:cubicBezTo>
                    <a:pt x="2679" y="5129"/>
                    <a:pt x="2505" y="4845"/>
                    <a:pt x="2381" y="4523"/>
                  </a:cubicBezTo>
                  <a:cubicBezTo>
                    <a:pt x="2257" y="4202"/>
                    <a:pt x="2195" y="3872"/>
                    <a:pt x="2195" y="3534"/>
                  </a:cubicBezTo>
                  <a:cubicBezTo>
                    <a:pt x="2195" y="3098"/>
                    <a:pt x="2319" y="2760"/>
                    <a:pt x="2568" y="2519"/>
                  </a:cubicBezTo>
                  <a:cubicBezTo>
                    <a:pt x="2606" y="2482"/>
                    <a:pt x="2648" y="2448"/>
                    <a:pt x="2691" y="2417"/>
                  </a:cubicBezTo>
                  <a:cubicBezTo>
                    <a:pt x="2714" y="2399"/>
                    <a:pt x="2739" y="2381"/>
                    <a:pt x="2766" y="2364"/>
                  </a:cubicBezTo>
                  <a:cubicBezTo>
                    <a:pt x="2771" y="2361"/>
                    <a:pt x="2775" y="2359"/>
                    <a:pt x="2780" y="2356"/>
                  </a:cubicBezTo>
                  <a:cubicBezTo>
                    <a:pt x="2804" y="2342"/>
                    <a:pt x="2830" y="2328"/>
                    <a:pt x="2857" y="2314"/>
                  </a:cubicBezTo>
                  <a:cubicBezTo>
                    <a:pt x="2874" y="2305"/>
                    <a:pt x="2892" y="2296"/>
                    <a:pt x="2911" y="2288"/>
                  </a:cubicBezTo>
                  <a:cubicBezTo>
                    <a:pt x="2915" y="2286"/>
                    <a:pt x="2920" y="2284"/>
                    <a:pt x="2924" y="2282"/>
                  </a:cubicBezTo>
                  <a:cubicBezTo>
                    <a:pt x="3004" y="2247"/>
                    <a:pt x="3088" y="2220"/>
                    <a:pt x="3177" y="2200"/>
                  </a:cubicBezTo>
                  <a:cubicBezTo>
                    <a:pt x="3322" y="2166"/>
                    <a:pt x="3481" y="2146"/>
                    <a:pt x="3650" y="2146"/>
                  </a:cubicBezTo>
                  <a:cubicBezTo>
                    <a:pt x="3817" y="2146"/>
                    <a:pt x="3977" y="2166"/>
                    <a:pt x="4121" y="2200"/>
                  </a:cubicBezTo>
                  <a:cubicBezTo>
                    <a:pt x="4393" y="2254"/>
                    <a:pt x="4661" y="2362"/>
                    <a:pt x="4923" y="2528"/>
                  </a:cubicBezTo>
                  <a:cubicBezTo>
                    <a:pt x="5301" y="2767"/>
                    <a:pt x="5679" y="3102"/>
                    <a:pt x="5948" y="3451"/>
                  </a:cubicBezTo>
                  <a:cubicBezTo>
                    <a:pt x="5969" y="3480"/>
                    <a:pt x="5969" y="3480"/>
                    <a:pt x="5969" y="3480"/>
                  </a:cubicBezTo>
                  <a:cubicBezTo>
                    <a:pt x="5874" y="3480"/>
                    <a:pt x="5874" y="3480"/>
                    <a:pt x="5874" y="3480"/>
                  </a:cubicBezTo>
                  <a:cubicBezTo>
                    <a:pt x="5802" y="3480"/>
                    <a:pt x="5802" y="3480"/>
                    <a:pt x="5802" y="3480"/>
                  </a:cubicBezTo>
                  <a:cubicBezTo>
                    <a:pt x="3617" y="3480"/>
                    <a:pt x="3617" y="3480"/>
                    <a:pt x="3617" y="3480"/>
                  </a:cubicBezTo>
                  <a:cubicBezTo>
                    <a:pt x="3611" y="3480"/>
                    <a:pt x="3607" y="3481"/>
                    <a:pt x="3602" y="3481"/>
                  </a:cubicBezTo>
                  <a:cubicBezTo>
                    <a:pt x="3450" y="3481"/>
                    <a:pt x="3450" y="3481"/>
                    <a:pt x="3450" y="3481"/>
                  </a:cubicBezTo>
                  <a:cubicBezTo>
                    <a:pt x="3298" y="3481"/>
                    <a:pt x="3223" y="3546"/>
                    <a:pt x="3223" y="3678"/>
                  </a:cubicBezTo>
                  <a:cubicBezTo>
                    <a:pt x="3223" y="3938"/>
                    <a:pt x="3262" y="4107"/>
                    <a:pt x="3365" y="4319"/>
                  </a:cubicBezTo>
                  <a:cubicBezTo>
                    <a:pt x="3467" y="4531"/>
                    <a:pt x="3953" y="5272"/>
                    <a:pt x="4944" y="5272"/>
                  </a:cubicBezTo>
                  <a:cubicBezTo>
                    <a:pt x="5092" y="5272"/>
                    <a:pt x="5092" y="5272"/>
                    <a:pt x="5092" y="5272"/>
                  </a:cubicBezTo>
                  <a:cubicBezTo>
                    <a:pt x="5099" y="5272"/>
                    <a:pt x="5106" y="5272"/>
                    <a:pt x="5114" y="5272"/>
                  </a:cubicBezTo>
                  <a:cubicBezTo>
                    <a:pt x="7290" y="5272"/>
                    <a:pt x="7290" y="5272"/>
                    <a:pt x="7290" y="5272"/>
                  </a:cubicBezTo>
                  <a:cubicBezTo>
                    <a:pt x="7700" y="5272"/>
                    <a:pt x="7984" y="5164"/>
                    <a:pt x="8140" y="4945"/>
                  </a:cubicBezTo>
                  <a:cubicBezTo>
                    <a:pt x="8297" y="4727"/>
                    <a:pt x="8342" y="4540"/>
                    <a:pt x="8342" y="4245"/>
                  </a:cubicBezTo>
                  <a:cubicBezTo>
                    <a:pt x="8342" y="3766"/>
                    <a:pt x="8215" y="3296"/>
                    <a:pt x="7961" y="2790"/>
                  </a:cubicBezTo>
                  <a:cubicBezTo>
                    <a:pt x="7708" y="2282"/>
                    <a:pt x="7364" y="1822"/>
                    <a:pt x="6933" y="1407"/>
                  </a:cubicBezTo>
                  <a:cubicBezTo>
                    <a:pt x="6501" y="993"/>
                    <a:pt x="5999" y="655"/>
                    <a:pt x="5426" y="394"/>
                  </a:cubicBezTo>
                  <a:cubicBezTo>
                    <a:pt x="4854" y="132"/>
                    <a:pt x="4255" y="0"/>
                    <a:pt x="3629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65" y="0"/>
                    <a:pt x="0" y="77"/>
                    <a:pt x="0" y="230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4259"/>
                    <a:pt x="124" y="4867"/>
                    <a:pt x="373" y="5439"/>
                  </a:cubicBezTo>
                  <a:cubicBezTo>
                    <a:pt x="621" y="6012"/>
                    <a:pt x="959" y="6513"/>
                    <a:pt x="1385" y="6944"/>
                  </a:cubicBezTo>
                  <a:cubicBezTo>
                    <a:pt x="1812" y="7375"/>
                    <a:pt x="2308" y="7715"/>
                    <a:pt x="2875" y="7966"/>
                  </a:cubicBezTo>
                  <a:cubicBezTo>
                    <a:pt x="3443" y="8217"/>
                    <a:pt x="4050" y="8342"/>
                    <a:pt x="4698" y="8342"/>
                  </a:cubicBezTo>
                  <a:cubicBezTo>
                    <a:pt x="8115" y="8342"/>
                    <a:pt x="8115" y="8342"/>
                    <a:pt x="8115" y="8342"/>
                  </a:cubicBezTo>
                  <a:cubicBezTo>
                    <a:pt x="8266" y="8342"/>
                    <a:pt x="8342" y="8276"/>
                    <a:pt x="8342" y="8146"/>
                  </a:cubicBezTo>
                  <a:moveTo>
                    <a:pt x="18183" y="8116"/>
                  </a:moveTo>
                  <a:cubicBezTo>
                    <a:pt x="18183" y="8095"/>
                    <a:pt x="18183" y="8095"/>
                    <a:pt x="18183" y="8095"/>
                  </a:cubicBezTo>
                  <a:cubicBezTo>
                    <a:pt x="18183" y="7537"/>
                    <a:pt x="18183" y="7537"/>
                    <a:pt x="18183" y="7537"/>
                  </a:cubicBezTo>
                  <a:cubicBezTo>
                    <a:pt x="18183" y="7446"/>
                    <a:pt x="18114" y="7355"/>
                    <a:pt x="18053" y="7331"/>
                  </a:cubicBezTo>
                  <a:cubicBezTo>
                    <a:pt x="18051" y="7330"/>
                    <a:pt x="17612" y="7209"/>
                    <a:pt x="16745" y="6522"/>
                  </a:cubicBezTo>
                  <a:cubicBezTo>
                    <a:pt x="16295" y="6166"/>
                    <a:pt x="15962" y="5905"/>
                    <a:pt x="15820" y="5792"/>
                  </a:cubicBezTo>
                  <a:cubicBezTo>
                    <a:pt x="15980" y="5689"/>
                    <a:pt x="16507" y="5479"/>
                    <a:pt x="16985" y="4932"/>
                  </a:cubicBezTo>
                  <a:cubicBezTo>
                    <a:pt x="17281" y="4592"/>
                    <a:pt x="17442" y="4166"/>
                    <a:pt x="17442" y="3632"/>
                  </a:cubicBezTo>
                  <a:cubicBezTo>
                    <a:pt x="17442" y="3130"/>
                    <a:pt x="17297" y="2658"/>
                    <a:pt x="17009" y="2216"/>
                  </a:cubicBezTo>
                  <a:cubicBezTo>
                    <a:pt x="16720" y="1775"/>
                    <a:pt x="16345" y="1390"/>
                    <a:pt x="15885" y="1063"/>
                  </a:cubicBezTo>
                  <a:cubicBezTo>
                    <a:pt x="15426" y="736"/>
                    <a:pt x="14909" y="478"/>
                    <a:pt x="14338" y="287"/>
                  </a:cubicBezTo>
                  <a:cubicBezTo>
                    <a:pt x="13765" y="96"/>
                    <a:pt x="13201" y="0"/>
                    <a:pt x="12645" y="0"/>
                  </a:cubicBezTo>
                  <a:cubicBezTo>
                    <a:pt x="9292" y="0"/>
                    <a:pt x="9292" y="0"/>
                    <a:pt x="9292" y="0"/>
                  </a:cubicBezTo>
                  <a:cubicBezTo>
                    <a:pt x="9164" y="0"/>
                    <a:pt x="9100" y="77"/>
                    <a:pt x="9100" y="229"/>
                  </a:cubicBezTo>
                  <a:cubicBezTo>
                    <a:pt x="9100" y="5836"/>
                    <a:pt x="9100" y="5836"/>
                    <a:pt x="9100" y="5836"/>
                  </a:cubicBezTo>
                  <a:cubicBezTo>
                    <a:pt x="9100" y="7089"/>
                    <a:pt x="9100" y="7089"/>
                    <a:pt x="9100" y="7089"/>
                  </a:cubicBezTo>
                  <a:cubicBezTo>
                    <a:pt x="9100" y="7522"/>
                    <a:pt x="9100" y="7522"/>
                    <a:pt x="9100" y="7522"/>
                  </a:cubicBezTo>
                  <a:cubicBezTo>
                    <a:pt x="9100" y="8082"/>
                    <a:pt x="9100" y="8082"/>
                    <a:pt x="9100" y="8082"/>
                  </a:cubicBezTo>
                  <a:cubicBezTo>
                    <a:pt x="9100" y="8162"/>
                    <a:pt x="9100" y="8247"/>
                    <a:pt x="9179" y="8290"/>
                  </a:cubicBezTo>
                  <a:cubicBezTo>
                    <a:pt x="9285" y="8345"/>
                    <a:pt x="9529" y="8342"/>
                    <a:pt x="9662" y="8342"/>
                  </a:cubicBezTo>
                  <a:cubicBezTo>
                    <a:pt x="9853" y="8342"/>
                    <a:pt x="10047" y="8331"/>
                    <a:pt x="10232" y="8273"/>
                  </a:cubicBezTo>
                  <a:cubicBezTo>
                    <a:pt x="10520" y="8179"/>
                    <a:pt x="10766" y="7980"/>
                    <a:pt x="10948" y="7737"/>
                  </a:cubicBezTo>
                  <a:cubicBezTo>
                    <a:pt x="11267" y="7317"/>
                    <a:pt x="11346" y="6841"/>
                    <a:pt x="11346" y="6328"/>
                  </a:cubicBezTo>
                  <a:cubicBezTo>
                    <a:pt x="11346" y="6280"/>
                    <a:pt x="11345" y="6190"/>
                    <a:pt x="11344" y="6101"/>
                  </a:cubicBezTo>
                  <a:cubicBezTo>
                    <a:pt x="11344" y="6098"/>
                    <a:pt x="11346" y="6097"/>
                    <a:pt x="11346" y="6095"/>
                  </a:cubicBezTo>
                  <a:cubicBezTo>
                    <a:pt x="11346" y="2909"/>
                    <a:pt x="11346" y="2909"/>
                    <a:pt x="11346" y="2909"/>
                  </a:cubicBezTo>
                  <a:cubicBezTo>
                    <a:pt x="11346" y="2825"/>
                    <a:pt x="11358" y="2748"/>
                    <a:pt x="11379" y="2676"/>
                  </a:cubicBezTo>
                  <a:cubicBezTo>
                    <a:pt x="11380" y="2669"/>
                    <a:pt x="11383" y="2662"/>
                    <a:pt x="11385" y="2655"/>
                  </a:cubicBezTo>
                  <a:cubicBezTo>
                    <a:pt x="11390" y="2637"/>
                    <a:pt x="11397" y="2619"/>
                    <a:pt x="11404" y="2602"/>
                  </a:cubicBezTo>
                  <a:cubicBezTo>
                    <a:pt x="11413" y="2578"/>
                    <a:pt x="11424" y="2556"/>
                    <a:pt x="11436" y="2533"/>
                  </a:cubicBezTo>
                  <a:cubicBezTo>
                    <a:pt x="11436" y="2533"/>
                    <a:pt x="11436" y="2532"/>
                    <a:pt x="11436" y="2532"/>
                  </a:cubicBezTo>
                  <a:cubicBezTo>
                    <a:pt x="11693" y="2061"/>
                    <a:pt x="12570" y="1876"/>
                    <a:pt x="13515" y="2115"/>
                  </a:cubicBezTo>
                  <a:cubicBezTo>
                    <a:pt x="14775" y="2433"/>
                    <a:pt x="15147" y="3302"/>
                    <a:pt x="15015" y="3676"/>
                  </a:cubicBezTo>
                  <a:cubicBezTo>
                    <a:pt x="14871" y="4080"/>
                    <a:pt x="14417" y="4334"/>
                    <a:pt x="13848" y="4334"/>
                  </a:cubicBezTo>
                  <a:cubicBezTo>
                    <a:pt x="13577" y="4334"/>
                    <a:pt x="13299" y="4285"/>
                    <a:pt x="13012" y="4194"/>
                  </a:cubicBezTo>
                  <a:cubicBezTo>
                    <a:pt x="13003" y="4192"/>
                    <a:pt x="12993" y="4190"/>
                    <a:pt x="12983" y="4188"/>
                  </a:cubicBezTo>
                  <a:cubicBezTo>
                    <a:pt x="12820" y="4146"/>
                    <a:pt x="12666" y="4093"/>
                    <a:pt x="12520" y="4032"/>
                  </a:cubicBezTo>
                  <a:cubicBezTo>
                    <a:pt x="12472" y="4018"/>
                    <a:pt x="12427" y="4009"/>
                    <a:pt x="12389" y="4009"/>
                  </a:cubicBezTo>
                  <a:cubicBezTo>
                    <a:pt x="12292" y="4009"/>
                    <a:pt x="12245" y="4085"/>
                    <a:pt x="12245" y="4238"/>
                  </a:cubicBezTo>
                  <a:cubicBezTo>
                    <a:pt x="12245" y="4740"/>
                    <a:pt x="12245" y="4740"/>
                    <a:pt x="12245" y="4740"/>
                  </a:cubicBezTo>
                  <a:cubicBezTo>
                    <a:pt x="12245" y="5128"/>
                    <a:pt x="12245" y="5128"/>
                    <a:pt x="12245" y="5128"/>
                  </a:cubicBezTo>
                  <a:cubicBezTo>
                    <a:pt x="12244" y="5128"/>
                    <a:pt x="12244" y="5128"/>
                    <a:pt x="12244" y="5128"/>
                  </a:cubicBezTo>
                  <a:cubicBezTo>
                    <a:pt x="12244" y="5129"/>
                    <a:pt x="12245" y="5130"/>
                    <a:pt x="12245" y="5131"/>
                  </a:cubicBezTo>
                  <a:cubicBezTo>
                    <a:pt x="12245" y="5439"/>
                    <a:pt x="12367" y="5711"/>
                    <a:pt x="12552" y="5875"/>
                  </a:cubicBezTo>
                  <a:cubicBezTo>
                    <a:pt x="12560" y="5882"/>
                    <a:pt x="15206" y="7967"/>
                    <a:pt x="15206" y="7967"/>
                  </a:cubicBezTo>
                  <a:cubicBezTo>
                    <a:pt x="15308" y="8048"/>
                    <a:pt x="15308" y="8048"/>
                    <a:pt x="15308" y="8048"/>
                  </a:cubicBezTo>
                  <a:cubicBezTo>
                    <a:pt x="15575" y="8244"/>
                    <a:pt x="15864" y="8342"/>
                    <a:pt x="16174" y="8342"/>
                  </a:cubicBezTo>
                  <a:cubicBezTo>
                    <a:pt x="17991" y="8345"/>
                    <a:pt x="17991" y="8345"/>
                    <a:pt x="17991" y="8345"/>
                  </a:cubicBezTo>
                  <a:cubicBezTo>
                    <a:pt x="18120" y="8345"/>
                    <a:pt x="18183" y="8269"/>
                    <a:pt x="18183" y="8116"/>
                  </a:cubicBezTo>
                  <a:moveTo>
                    <a:pt x="26216" y="6446"/>
                  </a:moveTo>
                  <a:cubicBezTo>
                    <a:pt x="26399" y="6028"/>
                    <a:pt x="26507" y="5575"/>
                    <a:pt x="26540" y="5085"/>
                  </a:cubicBezTo>
                  <a:cubicBezTo>
                    <a:pt x="26551" y="4934"/>
                    <a:pt x="26491" y="4857"/>
                    <a:pt x="26362" y="4857"/>
                  </a:cubicBezTo>
                  <a:cubicBezTo>
                    <a:pt x="25098" y="4857"/>
                    <a:pt x="25098" y="4857"/>
                    <a:pt x="25098" y="4857"/>
                  </a:cubicBezTo>
                  <a:cubicBezTo>
                    <a:pt x="24634" y="4857"/>
                    <a:pt x="24332" y="5058"/>
                    <a:pt x="24192" y="5460"/>
                  </a:cubicBezTo>
                  <a:cubicBezTo>
                    <a:pt x="24106" y="5721"/>
                    <a:pt x="23962" y="5930"/>
                    <a:pt x="23763" y="6088"/>
                  </a:cubicBezTo>
                  <a:cubicBezTo>
                    <a:pt x="23562" y="6245"/>
                    <a:pt x="23307" y="6324"/>
                    <a:pt x="22994" y="6324"/>
                  </a:cubicBezTo>
                  <a:cubicBezTo>
                    <a:pt x="22702" y="6324"/>
                    <a:pt x="22405" y="6240"/>
                    <a:pt x="22103" y="6071"/>
                  </a:cubicBezTo>
                  <a:cubicBezTo>
                    <a:pt x="21800" y="5903"/>
                    <a:pt x="21528" y="5686"/>
                    <a:pt x="21285" y="5419"/>
                  </a:cubicBezTo>
                  <a:cubicBezTo>
                    <a:pt x="21042" y="5153"/>
                    <a:pt x="20845" y="4854"/>
                    <a:pt x="20694" y="4523"/>
                  </a:cubicBezTo>
                  <a:cubicBezTo>
                    <a:pt x="20543" y="4191"/>
                    <a:pt x="20467" y="3863"/>
                    <a:pt x="20467" y="3537"/>
                  </a:cubicBezTo>
                  <a:cubicBezTo>
                    <a:pt x="20467" y="3124"/>
                    <a:pt x="20591" y="2790"/>
                    <a:pt x="20839" y="2535"/>
                  </a:cubicBezTo>
                  <a:cubicBezTo>
                    <a:pt x="21088" y="2280"/>
                    <a:pt x="21401" y="2152"/>
                    <a:pt x="21779" y="2152"/>
                  </a:cubicBezTo>
                  <a:cubicBezTo>
                    <a:pt x="22210" y="2152"/>
                    <a:pt x="22637" y="2310"/>
                    <a:pt x="23058" y="2625"/>
                  </a:cubicBezTo>
                  <a:cubicBezTo>
                    <a:pt x="23231" y="2755"/>
                    <a:pt x="23414" y="2820"/>
                    <a:pt x="23609" y="2820"/>
                  </a:cubicBezTo>
                  <a:cubicBezTo>
                    <a:pt x="23803" y="2820"/>
                    <a:pt x="24008" y="2712"/>
                    <a:pt x="24224" y="2494"/>
                  </a:cubicBezTo>
                  <a:cubicBezTo>
                    <a:pt x="25083" y="1646"/>
                    <a:pt x="25083" y="1646"/>
                    <a:pt x="25083" y="1646"/>
                  </a:cubicBezTo>
                  <a:cubicBezTo>
                    <a:pt x="25136" y="1593"/>
                    <a:pt x="25155" y="1544"/>
                    <a:pt x="25139" y="1500"/>
                  </a:cubicBezTo>
                  <a:cubicBezTo>
                    <a:pt x="25123" y="1457"/>
                    <a:pt x="25088" y="1407"/>
                    <a:pt x="25034" y="1353"/>
                  </a:cubicBezTo>
                  <a:cubicBezTo>
                    <a:pt x="24570" y="929"/>
                    <a:pt x="24063" y="598"/>
                    <a:pt x="23512" y="359"/>
                  </a:cubicBezTo>
                  <a:cubicBezTo>
                    <a:pt x="22961" y="121"/>
                    <a:pt x="22383" y="0"/>
                    <a:pt x="21779" y="0"/>
                  </a:cubicBezTo>
                  <a:cubicBezTo>
                    <a:pt x="18394" y="0"/>
                    <a:pt x="18394" y="0"/>
                    <a:pt x="18394" y="0"/>
                  </a:cubicBezTo>
                  <a:cubicBezTo>
                    <a:pt x="18265" y="0"/>
                    <a:pt x="18200" y="77"/>
                    <a:pt x="18200" y="229"/>
                  </a:cubicBezTo>
                  <a:cubicBezTo>
                    <a:pt x="18200" y="3602"/>
                    <a:pt x="18200" y="3602"/>
                    <a:pt x="18200" y="3602"/>
                  </a:cubicBezTo>
                  <a:cubicBezTo>
                    <a:pt x="18200" y="4254"/>
                    <a:pt x="18332" y="4874"/>
                    <a:pt x="18597" y="5460"/>
                  </a:cubicBezTo>
                  <a:cubicBezTo>
                    <a:pt x="18861" y="6047"/>
                    <a:pt x="19217" y="6563"/>
                    <a:pt x="19665" y="7009"/>
                  </a:cubicBezTo>
                  <a:cubicBezTo>
                    <a:pt x="20114" y="7454"/>
                    <a:pt x="20626" y="7810"/>
                    <a:pt x="21204" y="8076"/>
                  </a:cubicBezTo>
                  <a:cubicBezTo>
                    <a:pt x="21781" y="8342"/>
                    <a:pt x="22378" y="8475"/>
                    <a:pt x="22994" y="8475"/>
                  </a:cubicBezTo>
                  <a:cubicBezTo>
                    <a:pt x="23490" y="8475"/>
                    <a:pt x="23949" y="8391"/>
                    <a:pt x="24370" y="8222"/>
                  </a:cubicBezTo>
                  <a:cubicBezTo>
                    <a:pt x="24791" y="8054"/>
                    <a:pt x="25158" y="7821"/>
                    <a:pt x="25471" y="7522"/>
                  </a:cubicBezTo>
                  <a:cubicBezTo>
                    <a:pt x="25784" y="7223"/>
                    <a:pt x="26033" y="6865"/>
                    <a:pt x="26216" y="6446"/>
                  </a:cubicBezTo>
                  <a:moveTo>
                    <a:pt x="35641" y="8152"/>
                  </a:moveTo>
                  <a:cubicBezTo>
                    <a:pt x="35641" y="7292"/>
                    <a:pt x="35641" y="7292"/>
                    <a:pt x="35641" y="7292"/>
                  </a:cubicBezTo>
                  <a:cubicBezTo>
                    <a:pt x="35641" y="7292"/>
                    <a:pt x="35641" y="7292"/>
                    <a:pt x="35641" y="7292"/>
                  </a:cubicBezTo>
                  <a:cubicBezTo>
                    <a:pt x="35640" y="6697"/>
                    <a:pt x="35288" y="6134"/>
                    <a:pt x="34704" y="5892"/>
                  </a:cubicBezTo>
                  <a:cubicBezTo>
                    <a:pt x="34198" y="5682"/>
                    <a:pt x="34198" y="5682"/>
                    <a:pt x="34198" y="5682"/>
                  </a:cubicBezTo>
                  <a:cubicBezTo>
                    <a:pt x="33773" y="5525"/>
                    <a:pt x="33307" y="5214"/>
                    <a:pt x="33069" y="4988"/>
                  </a:cubicBezTo>
                  <a:cubicBezTo>
                    <a:pt x="33069" y="4988"/>
                    <a:pt x="32601" y="4430"/>
                    <a:pt x="33145" y="3887"/>
                  </a:cubicBezTo>
                  <a:cubicBezTo>
                    <a:pt x="34209" y="2817"/>
                    <a:pt x="34209" y="2817"/>
                    <a:pt x="34209" y="2817"/>
                  </a:cubicBezTo>
                  <a:cubicBezTo>
                    <a:pt x="35220" y="1805"/>
                    <a:pt x="35220" y="1805"/>
                    <a:pt x="35220" y="1805"/>
                  </a:cubicBezTo>
                  <a:cubicBezTo>
                    <a:pt x="35493" y="1519"/>
                    <a:pt x="35631" y="1153"/>
                    <a:pt x="35637" y="784"/>
                  </a:cubicBezTo>
                  <a:cubicBezTo>
                    <a:pt x="35638" y="759"/>
                    <a:pt x="35638" y="759"/>
                    <a:pt x="35638" y="759"/>
                  </a:cubicBezTo>
                  <a:cubicBezTo>
                    <a:pt x="35639" y="759"/>
                    <a:pt x="35639" y="759"/>
                    <a:pt x="35639" y="759"/>
                  </a:cubicBezTo>
                  <a:cubicBezTo>
                    <a:pt x="35639" y="757"/>
                    <a:pt x="35639" y="755"/>
                    <a:pt x="35639" y="753"/>
                  </a:cubicBezTo>
                  <a:cubicBezTo>
                    <a:pt x="35633" y="524"/>
                    <a:pt x="35566" y="342"/>
                    <a:pt x="35435" y="209"/>
                  </a:cubicBezTo>
                  <a:cubicBezTo>
                    <a:pt x="35302" y="75"/>
                    <a:pt x="35120" y="7"/>
                    <a:pt x="34889" y="2"/>
                  </a:cubicBezTo>
                  <a:cubicBezTo>
                    <a:pt x="34881" y="2"/>
                    <a:pt x="34873" y="0"/>
                    <a:pt x="34865" y="0"/>
                  </a:cubicBezTo>
                  <a:cubicBezTo>
                    <a:pt x="34562" y="0"/>
                    <a:pt x="34562" y="0"/>
                    <a:pt x="34562" y="0"/>
                  </a:cubicBezTo>
                  <a:cubicBezTo>
                    <a:pt x="34016" y="13"/>
                    <a:pt x="33541" y="250"/>
                    <a:pt x="33196" y="592"/>
                  </a:cubicBezTo>
                  <a:cubicBezTo>
                    <a:pt x="33182" y="606"/>
                    <a:pt x="31828" y="1964"/>
                    <a:pt x="31470" y="2323"/>
                  </a:cubicBezTo>
                  <a:cubicBezTo>
                    <a:pt x="31488" y="2321"/>
                    <a:pt x="31488" y="2321"/>
                    <a:pt x="31488" y="2321"/>
                  </a:cubicBezTo>
                  <a:cubicBezTo>
                    <a:pt x="29574" y="4234"/>
                    <a:pt x="29574" y="4234"/>
                    <a:pt x="29574" y="4234"/>
                  </a:cubicBezTo>
                  <a:cubicBezTo>
                    <a:pt x="29574" y="4234"/>
                    <a:pt x="29572" y="1232"/>
                    <a:pt x="29572" y="1229"/>
                  </a:cubicBezTo>
                  <a:cubicBezTo>
                    <a:pt x="29572" y="550"/>
                    <a:pt x="29022" y="0"/>
                    <a:pt x="28344" y="0"/>
                  </a:cubicBezTo>
                  <a:cubicBezTo>
                    <a:pt x="28344" y="0"/>
                    <a:pt x="27833" y="1"/>
                    <a:pt x="27813" y="1"/>
                  </a:cubicBezTo>
                  <a:cubicBezTo>
                    <a:pt x="27675" y="1"/>
                    <a:pt x="27474" y="4"/>
                    <a:pt x="27379" y="53"/>
                  </a:cubicBezTo>
                  <a:cubicBezTo>
                    <a:pt x="27299" y="96"/>
                    <a:pt x="27300" y="181"/>
                    <a:pt x="27300" y="261"/>
                  </a:cubicBezTo>
                  <a:cubicBezTo>
                    <a:pt x="27300" y="8152"/>
                    <a:pt x="27300" y="8152"/>
                    <a:pt x="27300" y="8152"/>
                  </a:cubicBezTo>
                  <a:cubicBezTo>
                    <a:pt x="27300" y="8257"/>
                    <a:pt x="27384" y="8342"/>
                    <a:pt x="27489" y="8342"/>
                  </a:cubicBezTo>
                  <a:cubicBezTo>
                    <a:pt x="27491" y="8341"/>
                    <a:pt x="27491" y="8341"/>
                    <a:pt x="27491" y="8341"/>
                  </a:cubicBezTo>
                  <a:cubicBezTo>
                    <a:pt x="27489" y="8345"/>
                    <a:pt x="27489" y="8345"/>
                    <a:pt x="27489" y="8345"/>
                  </a:cubicBezTo>
                  <a:cubicBezTo>
                    <a:pt x="27910" y="8345"/>
                    <a:pt x="27910" y="8345"/>
                    <a:pt x="27910" y="8345"/>
                  </a:cubicBezTo>
                  <a:cubicBezTo>
                    <a:pt x="28456" y="8332"/>
                    <a:pt x="28931" y="8095"/>
                    <a:pt x="29275" y="7752"/>
                  </a:cubicBezTo>
                  <a:cubicBezTo>
                    <a:pt x="29281" y="7747"/>
                    <a:pt x="29518" y="7510"/>
                    <a:pt x="29817" y="7209"/>
                  </a:cubicBezTo>
                  <a:cubicBezTo>
                    <a:pt x="30023" y="7004"/>
                    <a:pt x="30306" y="6876"/>
                    <a:pt x="30620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1018" y="6876"/>
                    <a:pt x="31395" y="6966"/>
                    <a:pt x="31733" y="7123"/>
                  </a:cubicBezTo>
                  <a:cubicBezTo>
                    <a:pt x="34067" y="8091"/>
                    <a:pt x="34067" y="8091"/>
                    <a:pt x="34067" y="8091"/>
                  </a:cubicBezTo>
                  <a:cubicBezTo>
                    <a:pt x="34067" y="8091"/>
                    <a:pt x="34633" y="8345"/>
                    <a:pt x="35108" y="8345"/>
                  </a:cubicBezTo>
                  <a:cubicBezTo>
                    <a:pt x="35451" y="8345"/>
                    <a:pt x="35451" y="8345"/>
                    <a:pt x="35451" y="8345"/>
                  </a:cubicBezTo>
                  <a:cubicBezTo>
                    <a:pt x="35450" y="8341"/>
                    <a:pt x="35450" y="8341"/>
                    <a:pt x="35450" y="8341"/>
                  </a:cubicBezTo>
                  <a:cubicBezTo>
                    <a:pt x="35451" y="8342"/>
                    <a:pt x="35451" y="8342"/>
                    <a:pt x="35451" y="8342"/>
                  </a:cubicBezTo>
                  <a:cubicBezTo>
                    <a:pt x="35556" y="8342"/>
                    <a:pt x="35641" y="8257"/>
                    <a:pt x="35641" y="81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pic>
        <p:nvPicPr>
          <p:cNvPr id="15" name="Grafik 14">
            <a:extLst>
              <a:ext uri="{FF2B5EF4-FFF2-40B4-BE49-F238E27FC236}">
                <a16:creationId xmlns="" xmlns:a16="http://schemas.microsoft.com/office/drawing/2014/main" id="{5A8DC1C2-5F75-41D7-8AFC-C5A142A5D1C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3" y="5342539"/>
            <a:ext cx="1895982" cy="125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9719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DDBDB039-0CA7-4FA8-9C75-5FECB6CDEBEE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Text Placeholder 12">
            <a:extLst>
              <a:ext uri="{FF2B5EF4-FFF2-40B4-BE49-F238E27FC236}">
                <a16:creationId xmlns="" xmlns:a16="http://schemas.microsoft.com/office/drawing/2014/main" id="{9FB7EC5E-A7E9-431E-BC77-1A0B1DD183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463654" y="3597205"/>
            <a:ext cx="4212802" cy="5762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aseline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Name</a:t>
            </a:r>
            <a:br>
              <a:rPr lang="en-US" noProof="0" dirty="0"/>
            </a:br>
            <a:r>
              <a:rPr lang="en-US" noProof="0" dirty="0"/>
              <a:t>Place, Date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="" xmlns:a16="http://schemas.microsoft.com/office/drawing/2014/main" id="{840FBDE2-BCE2-427F-8571-D9E79F8793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4464061" y="2877197"/>
            <a:ext cx="4212391" cy="5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buNone/>
              <a:defRPr sz="1200" b="1" i="0" baseline="0">
                <a:solidFill>
                  <a:schemeClr val="accent1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2pPr>
            <a:lvl3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3pPr>
            <a:lvl4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5pPr>
            <a:lvl6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6pPr>
            <a:lvl7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7pPr>
            <a:lvl8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8pPr>
            <a:lvl9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Subtitle and other information of this presentation</a:t>
            </a:r>
            <a:endParaRPr lang="en-US" dirty="0"/>
          </a:p>
          <a:p>
            <a:pPr lvl="0"/>
            <a:endParaRPr lang="en-US" noProof="0" dirty="0"/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31729A71-422A-4929-A96B-1354F19913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4464061" y="1484784"/>
            <a:ext cx="4212391" cy="1249282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3000" b="0" cap="none" baseline="0">
                <a:solidFill>
                  <a:schemeClr val="accent1"/>
                </a:solidFill>
                <a:latin typeface="Merck" panose="04040805020F02020302" pitchFamily="8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</a:p>
        </p:txBody>
      </p:sp>
      <p:grpSp>
        <p:nvGrpSpPr>
          <p:cNvPr id="15" name="Logo Merck">
            <a:extLst>
              <a:ext uri="{FF2B5EF4-FFF2-40B4-BE49-F238E27FC236}">
                <a16:creationId xmlns="" xmlns:a16="http://schemas.microsoft.com/office/drawing/2014/main" id="{88F44305-C7C4-4DA1-A8CB-EF17D89CEF56}"/>
              </a:ext>
            </a:extLst>
          </p:cNvPr>
          <p:cNvGrpSpPr>
            <a:grpSpLocks noChangeAspect="1"/>
          </p:cNvGrpSpPr>
          <p:nvPr userDrawn="1"/>
        </p:nvGrpSpPr>
        <p:grpSpPr bwMode="gray">
          <a:xfrm>
            <a:off x="7152018" y="6170950"/>
            <a:ext cx="1686456" cy="354050"/>
            <a:chOff x="396364" y="7173520"/>
            <a:chExt cx="1871956" cy="294745"/>
          </a:xfrm>
          <a:solidFill>
            <a:schemeClr val="tx2"/>
          </a:solidFill>
        </p:grpSpPr>
        <p:sp>
          <p:nvSpPr>
            <p:cNvPr id="16" name="Freeform 5">
              <a:extLst>
                <a:ext uri="{FF2B5EF4-FFF2-40B4-BE49-F238E27FC236}">
                  <a16:creationId xmlns="" xmlns:a16="http://schemas.microsoft.com/office/drawing/2014/main" id="{FC399BD6-BD3D-440C-854C-C13F7F76E41E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396364" y="7173594"/>
              <a:ext cx="606328" cy="290506"/>
            </a:xfrm>
            <a:custGeom>
              <a:avLst/>
              <a:gdLst>
                <a:gd name="T0" fmla="*/ 17439 w 17439"/>
                <a:gd name="T1" fmla="*/ 1228 h 8353"/>
                <a:gd name="T2" fmla="*/ 16211 w 17439"/>
                <a:gd name="T3" fmla="*/ 0 h 8353"/>
                <a:gd name="T4" fmla="*/ 14912 w 17439"/>
                <a:gd name="T5" fmla="*/ 0 h 8353"/>
                <a:gd name="T6" fmla="*/ 14911 w 17439"/>
                <a:gd name="T7" fmla="*/ 0 h 8353"/>
                <a:gd name="T8" fmla="*/ 14911 w 17439"/>
                <a:gd name="T9" fmla="*/ 0 h 8353"/>
                <a:gd name="T10" fmla="*/ 14910 w 17439"/>
                <a:gd name="T11" fmla="*/ 0 h 8353"/>
                <a:gd name="T12" fmla="*/ 14742 w 17439"/>
                <a:gd name="T13" fmla="*/ 67 h 8353"/>
                <a:gd name="T14" fmla="*/ 14742 w 17439"/>
                <a:gd name="T15" fmla="*/ 65 h 8353"/>
                <a:gd name="T16" fmla="*/ 12136 w 17439"/>
                <a:gd name="T17" fmla="*/ 2515 h 8353"/>
                <a:gd name="T18" fmla="*/ 12135 w 17439"/>
                <a:gd name="T19" fmla="*/ 2515 h 8353"/>
                <a:gd name="T20" fmla="*/ 8719 w 17439"/>
                <a:gd name="T21" fmla="*/ 3825 h 8353"/>
                <a:gd name="T22" fmla="*/ 5193 w 17439"/>
                <a:gd name="T23" fmla="*/ 2409 h 8353"/>
                <a:gd name="T24" fmla="*/ 3259 w 17439"/>
                <a:gd name="T25" fmla="*/ 592 h 8353"/>
                <a:gd name="T26" fmla="*/ 1802 w 17439"/>
                <a:gd name="T27" fmla="*/ 0 h 8353"/>
                <a:gd name="T28" fmla="*/ 246 w 17439"/>
                <a:gd name="T29" fmla="*/ 0 h 8353"/>
                <a:gd name="T30" fmla="*/ 0 w 17439"/>
                <a:gd name="T31" fmla="*/ 245 h 8353"/>
                <a:gd name="T32" fmla="*/ 0 w 17439"/>
                <a:gd name="T33" fmla="*/ 7122 h 8353"/>
                <a:gd name="T34" fmla="*/ 1228 w 17439"/>
                <a:gd name="T35" fmla="*/ 8350 h 8353"/>
                <a:gd name="T36" fmla="*/ 1703 w 17439"/>
                <a:gd name="T37" fmla="*/ 8349 h 8353"/>
                <a:gd name="T38" fmla="*/ 2192 w 17439"/>
                <a:gd name="T39" fmla="*/ 8298 h 8353"/>
                <a:gd name="T40" fmla="*/ 2272 w 17439"/>
                <a:gd name="T41" fmla="*/ 8090 h 8353"/>
                <a:gd name="T42" fmla="*/ 2272 w 17439"/>
                <a:gd name="T43" fmla="*/ 5656 h 8353"/>
                <a:gd name="T44" fmla="*/ 3423 w 17439"/>
                <a:gd name="T45" fmla="*/ 4490 h 8353"/>
                <a:gd name="T46" fmla="*/ 6193 w 17439"/>
                <a:gd name="T47" fmla="*/ 6163 h 8353"/>
                <a:gd name="T48" fmla="*/ 8719 w 17439"/>
                <a:gd name="T49" fmla="*/ 7775 h 8353"/>
                <a:gd name="T50" fmla="*/ 11245 w 17439"/>
                <a:gd name="T51" fmla="*/ 6163 h 8353"/>
                <a:gd name="T52" fmla="*/ 14015 w 17439"/>
                <a:gd name="T53" fmla="*/ 4490 h 8353"/>
                <a:gd name="T54" fmla="*/ 15167 w 17439"/>
                <a:gd name="T55" fmla="*/ 5646 h 8353"/>
                <a:gd name="T56" fmla="*/ 15167 w 17439"/>
                <a:gd name="T57" fmla="*/ 5647 h 8353"/>
                <a:gd name="T58" fmla="*/ 15167 w 17439"/>
                <a:gd name="T59" fmla="*/ 7122 h 8353"/>
                <a:gd name="T60" fmla="*/ 16395 w 17439"/>
                <a:gd name="T61" fmla="*/ 8350 h 8353"/>
                <a:gd name="T62" fmla="*/ 16925 w 17439"/>
                <a:gd name="T63" fmla="*/ 8349 h 8353"/>
                <a:gd name="T64" fmla="*/ 17359 w 17439"/>
                <a:gd name="T65" fmla="*/ 8298 h 8353"/>
                <a:gd name="T66" fmla="*/ 17439 w 17439"/>
                <a:gd name="T67" fmla="*/ 8090 h 8353"/>
                <a:gd name="T68" fmla="*/ 17439 w 17439"/>
                <a:gd name="T69" fmla="*/ 1228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39" h="8353">
                  <a:moveTo>
                    <a:pt x="17439" y="1228"/>
                  </a:moveTo>
                  <a:cubicBezTo>
                    <a:pt x="17439" y="549"/>
                    <a:pt x="16889" y="0"/>
                    <a:pt x="16211" y="0"/>
                  </a:cubicBezTo>
                  <a:cubicBezTo>
                    <a:pt x="14912" y="0"/>
                    <a:pt x="14912" y="0"/>
                    <a:pt x="14912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0" y="0"/>
                    <a:pt x="14910" y="0"/>
                    <a:pt x="14910" y="0"/>
                  </a:cubicBezTo>
                  <a:cubicBezTo>
                    <a:pt x="14845" y="0"/>
                    <a:pt x="14786" y="25"/>
                    <a:pt x="14742" y="67"/>
                  </a:cubicBezTo>
                  <a:cubicBezTo>
                    <a:pt x="14742" y="65"/>
                    <a:pt x="14742" y="65"/>
                    <a:pt x="14742" y="65"/>
                  </a:cubicBezTo>
                  <a:cubicBezTo>
                    <a:pt x="12136" y="2515"/>
                    <a:pt x="12136" y="2515"/>
                    <a:pt x="12136" y="2515"/>
                  </a:cubicBezTo>
                  <a:cubicBezTo>
                    <a:pt x="12135" y="2515"/>
                    <a:pt x="12135" y="2515"/>
                    <a:pt x="12135" y="2515"/>
                  </a:cubicBezTo>
                  <a:cubicBezTo>
                    <a:pt x="11243" y="3354"/>
                    <a:pt x="10041" y="3825"/>
                    <a:pt x="8719" y="3825"/>
                  </a:cubicBezTo>
                  <a:cubicBezTo>
                    <a:pt x="7342" y="3825"/>
                    <a:pt x="6096" y="3310"/>
                    <a:pt x="5193" y="2409"/>
                  </a:cubicBezTo>
                  <a:cubicBezTo>
                    <a:pt x="5193" y="2409"/>
                    <a:pt x="3276" y="608"/>
                    <a:pt x="3259" y="592"/>
                  </a:cubicBezTo>
                  <a:cubicBezTo>
                    <a:pt x="2891" y="249"/>
                    <a:pt x="2385" y="12"/>
                    <a:pt x="1802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7122"/>
                    <a:pt x="0" y="7122"/>
                    <a:pt x="0" y="7122"/>
                  </a:cubicBezTo>
                  <a:cubicBezTo>
                    <a:pt x="0" y="7801"/>
                    <a:pt x="550" y="8350"/>
                    <a:pt x="1228" y="8350"/>
                  </a:cubicBezTo>
                  <a:cubicBezTo>
                    <a:pt x="1703" y="8349"/>
                    <a:pt x="1703" y="8349"/>
                    <a:pt x="1703" y="8349"/>
                  </a:cubicBezTo>
                  <a:cubicBezTo>
                    <a:pt x="1837" y="8349"/>
                    <a:pt x="2085" y="8353"/>
                    <a:pt x="2192" y="8298"/>
                  </a:cubicBezTo>
                  <a:cubicBezTo>
                    <a:pt x="2272" y="8255"/>
                    <a:pt x="2272" y="8169"/>
                    <a:pt x="2272" y="8090"/>
                  </a:cubicBezTo>
                  <a:cubicBezTo>
                    <a:pt x="2272" y="5656"/>
                    <a:pt x="2272" y="5656"/>
                    <a:pt x="2272" y="5656"/>
                  </a:cubicBezTo>
                  <a:cubicBezTo>
                    <a:pt x="2272" y="5017"/>
                    <a:pt x="2794" y="4490"/>
                    <a:pt x="3423" y="4490"/>
                  </a:cubicBezTo>
                  <a:cubicBezTo>
                    <a:pt x="4594" y="4490"/>
                    <a:pt x="5434" y="5493"/>
                    <a:pt x="6193" y="6163"/>
                  </a:cubicBezTo>
                  <a:cubicBezTo>
                    <a:pt x="7123" y="6984"/>
                    <a:pt x="7839" y="7775"/>
                    <a:pt x="8719" y="7775"/>
                  </a:cubicBezTo>
                  <a:cubicBezTo>
                    <a:pt x="9600" y="7775"/>
                    <a:pt x="10316" y="6984"/>
                    <a:pt x="11245" y="6163"/>
                  </a:cubicBezTo>
                  <a:cubicBezTo>
                    <a:pt x="12004" y="5493"/>
                    <a:pt x="12844" y="4490"/>
                    <a:pt x="14015" y="4490"/>
                  </a:cubicBezTo>
                  <a:cubicBezTo>
                    <a:pt x="14641" y="4490"/>
                    <a:pt x="15161" y="5011"/>
                    <a:pt x="15167" y="5646"/>
                  </a:cubicBezTo>
                  <a:cubicBezTo>
                    <a:pt x="15167" y="5647"/>
                    <a:pt x="15167" y="5647"/>
                    <a:pt x="15167" y="5647"/>
                  </a:cubicBezTo>
                  <a:cubicBezTo>
                    <a:pt x="15167" y="6046"/>
                    <a:pt x="15167" y="7113"/>
                    <a:pt x="15167" y="7122"/>
                  </a:cubicBezTo>
                  <a:cubicBezTo>
                    <a:pt x="15167" y="7801"/>
                    <a:pt x="15716" y="8350"/>
                    <a:pt x="16395" y="8350"/>
                  </a:cubicBezTo>
                  <a:cubicBezTo>
                    <a:pt x="16395" y="8350"/>
                    <a:pt x="16905" y="8349"/>
                    <a:pt x="16925" y="8349"/>
                  </a:cubicBezTo>
                  <a:cubicBezTo>
                    <a:pt x="17064" y="8349"/>
                    <a:pt x="17265" y="8346"/>
                    <a:pt x="17359" y="8298"/>
                  </a:cubicBezTo>
                  <a:cubicBezTo>
                    <a:pt x="17439" y="8255"/>
                    <a:pt x="17439" y="8169"/>
                    <a:pt x="17439" y="8090"/>
                  </a:cubicBezTo>
                  <a:cubicBezTo>
                    <a:pt x="17439" y="7434"/>
                    <a:pt x="17439" y="1285"/>
                    <a:pt x="17439" y="12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="" xmlns:a16="http://schemas.microsoft.com/office/drawing/2014/main" id="{F35CDA6D-3986-4E74-A2EE-692FE1A31AA8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1029112" y="7173520"/>
              <a:ext cx="1239208" cy="294745"/>
            </a:xfrm>
            <a:custGeom>
              <a:avLst/>
              <a:gdLst>
                <a:gd name="T0" fmla="*/ 8002 w 35641"/>
                <a:gd name="T1" fmla="*/ 6527 h 8475"/>
                <a:gd name="T2" fmla="*/ 3677 w 35641"/>
                <a:gd name="T3" fmla="*/ 5962 h 8475"/>
                <a:gd name="T4" fmla="*/ 2195 w 35641"/>
                <a:gd name="T5" fmla="*/ 3534 h 8475"/>
                <a:gd name="T6" fmla="*/ 2766 w 35641"/>
                <a:gd name="T7" fmla="*/ 2364 h 8475"/>
                <a:gd name="T8" fmla="*/ 2911 w 35641"/>
                <a:gd name="T9" fmla="*/ 2288 h 8475"/>
                <a:gd name="T10" fmla="*/ 3650 w 35641"/>
                <a:gd name="T11" fmla="*/ 2146 h 8475"/>
                <a:gd name="T12" fmla="*/ 5948 w 35641"/>
                <a:gd name="T13" fmla="*/ 3451 h 8475"/>
                <a:gd name="T14" fmla="*/ 5802 w 35641"/>
                <a:gd name="T15" fmla="*/ 3480 h 8475"/>
                <a:gd name="T16" fmla="*/ 3450 w 35641"/>
                <a:gd name="T17" fmla="*/ 3481 h 8475"/>
                <a:gd name="T18" fmla="*/ 4944 w 35641"/>
                <a:gd name="T19" fmla="*/ 5272 h 8475"/>
                <a:gd name="T20" fmla="*/ 7290 w 35641"/>
                <a:gd name="T21" fmla="*/ 5272 h 8475"/>
                <a:gd name="T22" fmla="*/ 7961 w 35641"/>
                <a:gd name="T23" fmla="*/ 2790 h 8475"/>
                <a:gd name="T24" fmla="*/ 3629 w 35641"/>
                <a:gd name="T25" fmla="*/ 0 h 8475"/>
                <a:gd name="T26" fmla="*/ 0 w 35641"/>
                <a:gd name="T27" fmla="*/ 3616 h 8475"/>
                <a:gd name="T28" fmla="*/ 2875 w 35641"/>
                <a:gd name="T29" fmla="*/ 7966 h 8475"/>
                <a:gd name="T30" fmla="*/ 8342 w 35641"/>
                <a:gd name="T31" fmla="*/ 8146 h 8475"/>
                <a:gd name="T32" fmla="*/ 18183 w 35641"/>
                <a:gd name="T33" fmla="*/ 7537 h 8475"/>
                <a:gd name="T34" fmla="*/ 15820 w 35641"/>
                <a:gd name="T35" fmla="*/ 5792 h 8475"/>
                <a:gd name="T36" fmla="*/ 17009 w 35641"/>
                <a:gd name="T37" fmla="*/ 2216 h 8475"/>
                <a:gd name="T38" fmla="*/ 12645 w 35641"/>
                <a:gd name="T39" fmla="*/ 0 h 8475"/>
                <a:gd name="T40" fmla="*/ 9100 w 35641"/>
                <a:gd name="T41" fmla="*/ 5836 h 8475"/>
                <a:gd name="T42" fmla="*/ 9100 w 35641"/>
                <a:gd name="T43" fmla="*/ 8082 h 8475"/>
                <a:gd name="T44" fmla="*/ 10232 w 35641"/>
                <a:gd name="T45" fmla="*/ 8273 h 8475"/>
                <a:gd name="T46" fmla="*/ 11344 w 35641"/>
                <a:gd name="T47" fmla="*/ 6101 h 8475"/>
                <a:gd name="T48" fmla="*/ 11379 w 35641"/>
                <a:gd name="T49" fmla="*/ 2676 h 8475"/>
                <a:gd name="T50" fmla="*/ 11436 w 35641"/>
                <a:gd name="T51" fmla="*/ 2533 h 8475"/>
                <a:gd name="T52" fmla="*/ 15015 w 35641"/>
                <a:gd name="T53" fmla="*/ 3676 h 8475"/>
                <a:gd name="T54" fmla="*/ 12983 w 35641"/>
                <a:gd name="T55" fmla="*/ 4188 h 8475"/>
                <a:gd name="T56" fmla="*/ 12245 w 35641"/>
                <a:gd name="T57" fmla="*/ 4238 h 8475"/>
                <a:gd name="T58" fmla="*/ 12244 w 35641"/>
                <a:gd name="T59" fmla="*/ 5128 h 8475"/>
                <a:gd name="T60" fmla="*/ 15206 w 35641"/>
                <a:gd name="T61" fmla="*/ 7967 h 8475"/>
                <a:gd name="T62" fmla="*/ 17991 w 35641"/>
                <a:gd name="T63" fmla="*/ 8345 h 8475"/>
                <a:gd name="T64" fmla="*/ 26540 w 35641"/>
                <a:gd name="T65" fmla="*/ 5085 h 8475"/>
                <a:gd name="T66" fmla="*/ 24192 w 35641"/>
                <a:gd name="T67" fmla="*/ 5460 h 8475"/>
                <a:gd name="T68" fmla="*/ 22103 w 35641"/>
                <a:gd name="T69" fmla="*/ 6071 h 8475"/>
                <a:gd name="T70" fmla="*/ 20467 w 35641"/>
                <a:gd name="T71" fmla="*/ 3537 h 8475"/>
                <a:gd name="T72" fmla="*/ 23058 w 35641"/>
                <a:gd name="T73" fmla="*/ 2625 h 8475"/>
                <a:gd name="T74" fmla="*/ 25083 w 35641"/>
                <a:gd name="T75" fmla="*/ 1646 h 8475"/>
                <a:gd name="T76" fmla="*/ 23512 w 35641"/>
                <a:gd name="T77" fmla="*/ 359 h 8475"/>
                <a:gd name="T78" fmla="*/ 18200 w 35641"/>
                <a:gd name="T79" fmla="*/ 229 h 8475"/>
                <a:gd name="T80" fmla="*/ 19665 w 35641"/>
                <a:gd name="T81" fmla="*/ 7009 h 8475"/>
                <a:gd name="T82" fmla="*/ 24370 w 35641"/>
                <a:gd name="T83" fmla="*/ 8222 h 8475"/>
                <a:gd name="T84" fmla="*/ 35641 w 35641"/>
                <a:gd name="T85" fmla="*/ 8152 h 8475"/>
                <a:gd name="T86" fmla="*/ 34704 w 35641"/>
                <a:gd name="T87" fmla="*/ 5892 h 8475"/>
                <a:gd name="T88" fmla="*/ 33145 w 35641"/>
                <a:gd name="T89" fmla="*/ 3887 h 8475"/>
                <a:gd name="T90" fmla="*/ 35637 w 35641"/>
                <a:gd name="T91" fmla="*/ 784 h 8475"/>
                <a:gd name="T92" fmla="*/ 35639 w 35641"/>
                <a:gd name="T93" fmla="*/ 753 h 8475"/>
                <a:gd name="T94" fmla="*/ 34865 w 35641"/>
                <a:gd name="T95" fmla="*/ 0 h 8475"/>
                <a:gd name="T96" fmla="*/ 31470 w 35641"/>
                <a:gd name="T97" fmla="*/ 2323 h 8475"/>
                <a:gd name="T98" fmla="*/ 29572 w 35641"/>
                <a:gd name="T99" fmla="*/ 1229 h 8475"/>
                <a:gd name="T100" fmla="*/ 27379 w 35641"/>
                <a:gd name="T101" fmla="*/ 53 h 8475"/>
                <a:gd name="T102" fmla="*/ 27489 w 35641"/>
                <a:gd name="T103" fmla="*/ 8342 h 8475"/>
                <a:gd name="T104" fmla="*/ 27910 w 35641"/>
                <a:gd name="T105" fmla="*/ 8345 h 8475"/>
                <a:gd name="T106" fmla="*/ 30620 w 35641"/>
                <a:gd name="T107" fmla="*/ 6875 h 8475"/>
                <a:gd name="T108" fmla="*/ 31733 w 35641"/>
                <a:gd name="T109" fmla="*/ 7123 h 8475"/>
                <a:gd name="T110" fmla="*/ 35451 w 35641"/>
                <a:gd name="T111" fmla="*/ 8345 h 8475"/>
                <a:gd name="T112" fmla="*/ 35641 w 35641"/>
                <a:gd name="T113" fmla="*/ 8152 h 8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641" h="8475">
                  <a:moveTo>
                    <a:pt x="8342" y="8146"/>
                  </a:moveTo>
                  <a:cubicBezTo>
                    <a:pt x="8342" y="7475"/>
                    <a:pt x="8342" y="7475"/>
                    <a:pt x="8342" y="7475"/>
                  </a:cubicBezTo>
                  <a:cubicBezTo>
                    <a:pt x="8342" y="7072"/>
                    <a:pt x="8228" y="6756"/>
                    <a:pt x="8002" y="6527"/>
                  </a:cubicBezTo>
                  <a:cubicBezTo>
                    <a:pt x="7775" y="6297"/>
                    <a:pt x="7462" y="6183"/>
                    <a:pt x="7062" y="6183"/>
                  </a:cubicBezTo>
                  <a:cubicBezTo>
                    <a:pt x="4641" y="6183"/>
                    <a:pt x="4641" y="6183"/>
                    <a:pt x="4641" y="6183"/>
                  </a:cubicBezTo>
                  <a:cubicBezTo>
                    <a:pt x="4295" y="6183"/>
                    <a:pt x="3982" y="6092"/>
                    <a:pt x="3677" y="5962"/>
                  </a:cubicBezTo>
                  <a:cubicBezTo>
                    <a:pt x="3417" y="5852"/>
                    <a:pt x="3019" y="5505"/>
                    <a:pt x="2900" y="5373"/>
                  </a:cubicBezTo>
                  <a:cubicBezTo>
                    <a:pt x="2679" y="5129"/>
                    <a:pt x="2505" y="4845"/>
                    <a:pt x="2381" y="4523"/>
                  </a:cubicBezTo>
                  <a:cubicBezTo>
                    <a:pt x="2257" y="4202"/>
                    <a:pt x="2195" y="3872"/>
                    <a:pt x="2195" y="3534"/>
                  </a:cubicBezTo>
                  <a:cubicBezTo>
                    <a:pt x="2195" y="3098"/>
                    <a:pt x="2319" y="2760"/>
                    <a:pt x="2568" y="2519"/>
                  </a:cubicBezTo>
                  <a:cubicBezTo>
                    <a:pt x="2606" y="2482"/>
                    <a:pt x="2648" y="2448"/>
                    <a:pt x="2691" y="2417"/>
                  </a:cubicBezTo>
                  <a:cubicBezTo>
                    <a:pt x="2714" y="2399"/>
                    <a:pt x="2739" y="2381"/>
                    <a:pt x="2766" y="2364"/>
                  </a:cubicBezTo>
                  <a:cubicBezTo>
                    <a:pt x="2771" y="2361"/>
                    <a:pt x="2775" y="2359"/>
                    <a:pt x="2780" y="2356"/>
                  </a:cubicBezTo>
                  <a:cubicBezTo>
                    <a:pt x="2804" y="2342"/>
                    <a:pt x="2830" y="2328"/>
                    <a:pt x="2857" y="2314"/>
                  </a:cubicBezTo>
                  <a:cubicBezTo>
                    <a:pt x="2874" y="2305"/>
                    <a:pt x="2892" y="2296"/>
                    <a:pt x="2911" y="2288"/>
                  </a:cubicBezTo>
                  <a:cubicBezTo>
                    <a:pt x="2915" y="2286"/>
                    <a:pt x="2920" y="2284"/>
                    <a:pt x="2924" y="2282"/>
                  </a:cubicBezTo>
                  <a:cubicBezTo>
                    <a:pt x="3004" y="2247"/>
                    <a:pt x="3088" y="2220"/>
                    <a:pt x="3177" y="2200"/>
                  </a:cubicBezTo>
                  <a:cubicBezTo>
                    <a:pt x="3322" y="2166"/>
                    <a:pt x="3481" y="2146"/>
                    <a:pt x="3650" y="2146"/>
                  </a:cubicBezTo>
                  <a:cubicBezTo>
                    <a:pt x="3817" y="2146"/>
                    <a:pt x="3977" y="2166"/>
                    <a:pt x="4121" y="2200"/>
                  </a:cubicBezTo>
                  <a:cubicBezTo>
                    <a:pt x="4393" y="2254"/>
                    <a:pt x="4661" y="2362"/>
                    <a:pt x="4923" y="2528"/>
                  </a:cubicBezTo>
                  <a:cubicBezTo>
                    <a:pt x="5301" y="2767"/>
                    <a:pt x="5679" y="3102"/>
                    <a:pt x="5948" y="3451"/>
                  </a:cubicBezTo>
                  <a:cubicBezTo>
                    <a:pt x="5969" y="3480"/>
                    <a:pt x="5969" y="3480"/>
                    <a:pt x="5969" y="3480"/>
                  </a:cubicBezTo>
                  <a:cubicBezTo>
                    <a:pt x="5874" y="3480"/>
                    <a:pt x="5874" y="3480"/>
                    <a:pt x="5874" y="3480"/>
                  </a:cubicBezTo>
                  <a:cubicBezTo>
                    <a:pt x="5802" y="3480"/>
                    <a:pt x="5802" y="3480"/>
                    <a:pt x="5802" y="3480"/>
                  </a:cubicBezTo>
                  <a:cubicBezTo>
                    <a:pt x="3617" y="3480"/>
                    <a:pt x="3617" y="3480"/>
                    <a:pt x="3617" y="3480"/>
                  </a:cubicBezTo>
                  <a:cubicBezTo>
                    <a:pt x="3611" y="3480"/>
                    <a:pt x="3607" y="3481"/>
                    <a:pt x="3602" y="3481"/>
                  </a:cubicBezTo>
                  <a:cubicBezTo>
                    <a:pt x="3450" y="3481"/>
                    <a:pt x="3450" y="3481"/>
                    <a:pt x="3450" y="3481"/>
                  </a:cubicBezTo>
                  <a:cubicBezTo>
                    <a:pt x="3298" y="3481"/>
                    <a:pt x="3223" y="3546"/>
                    <a:pt x="3223" y="3678"/>
                  </a:cubicBezTo>
                  <a:cubicBezTo>
                    <a:pt x="3223" y="3938"/>
                    <a:pt x="3262" y="4107"/>
                    <a:pt x="3365" y="4319"/>
                  </a:cubicBezTo>
                  <a:cubicBezTo>
                    <a:pt x="3467" y="4531"/>
                    <a:pt x="3953" y="5272"/>
                    <a:pt x="4944" y="5272"/>
                  </a:cubicBezTo>
                  <a:cubicBezTo>
                    <a:pt x="5092" y="5272"/>
                    <a:pt x="5092" y="5272"/>
                    <a:pt x="5092" y="5272"/>
                  </a:cubicBezTo>
                  <a:cubicBezTo>
                    <a:pt x="5099" y="5272"/>
                    <a:pt x="5106" y="5272"/>
                    <a:pt x="5114" y="5272"/>
                  </a:cubicBezTo>
                  <a:cubicBezTo>
                    <a:pt x="7290" y="5272"/>
                    <a:pt x="7290" y="5272"/>
                    <a:pt x="7290" y="5272"/>
                  </a:cubicBezTo>
                  <a:cubicBezTo>
                    <a:pt x="7700" y="5272"/>
                    <a:pt x="7984" y="5164"/>
                    <a:pt x="8140" y="4945"/>
                  </a:cubicBezTo>
                  <a:cubicBezTo>
                    <a:pt x="8297" y="4727"/>
                    <a:pt x="8342" y="4540"/>
                    <a:pt x="8342" y="4245"/>
                  </a:cubicBezTo>
                  <a:cubicBezTo>
                    <a:pt x="8342" y="3766"/>
                    <a:pt x="8215" y="3296"/>
                    <a:pt x="7961" y="2790"/>
                  </a:cubicBezTo>
                  <a:cubicBezTo>
                    <a:pt x="7708" y="2282"/>
                    <a:pt x="7364" y="1822"/>
                    <a:pt x="6933" y="1407"/>
                  </a:cubicBezTo>
                  <a:cubicBezTo>
                    <a:pt x="6501" y="993"/>
                    <a:pt x="5999" y="655"/>
                    <a:pt x="5426" y="394"/>
                  </a:cubicBezTo>
                  <a:cubicBezTo>
                    <a:pt x="4854" y="132"/>
                    <a:pt x="4255" y="0"/>
                    <a:pt x="3629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65" y="0"/>
                    <a:pt x="0" y="77"/>
                    <a:pt x="0" y="230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4259"/>
                    <a:pt x="124" y="4867"/>
                    <a:pt x="373" y="5439"/>
                  </a:cubicBezTo>
                  <a:cubicBezTo>
                    <a:pt x="621" y="6012"/>
                    <a:pt x="959" y="6513"/>
                    <a:pt x="1385" y="6944"/>
                  </a:cubicBezTo>
                  <a:cubicBezTo>
                    <a:pt x="1812" y="7375"/>
                    <a:pt x="2308" y="7715"/>
                    <a:pt x="2875" y="7966"/>
                  </a:cubicBezTo>
                  <a:cubicBezTo>
                    <a:pt x="3443" y="8217"/>
                    <a:pt x="4050" y="8342"/>
                    <a:pt x="4698" y="8342"/>
                  </a:cubicBezTo>
                  <a:cubicBezTo>
                    <a:pt x="8115" y="8342"/>
                    <a:pt x="8115" y="8342"/>
                    <a:pt x="8115" y="8342"/>
                  </a:cubicBezTo>
                  <a:cubicBezTo>
                    <a:pt x="8266" y="8342"/>
                    <a:pt x="8342" y="8276"/>
                    <a:pt x="8342" y="8146"/>
                  </a:cubicBezTo>
                  <a:moveTo>
                    <a:pt x="18183" y="8116"/>
                  </a:moveTo>
                  <a:cubicBezTo>
                    <a:pt x="18183" y="8095"/>
                    <a:pt x="18183" y="8095"/>
                    <a:pt x="18183" y="8095"/>
                  </a:cubicBezTo>
                  <a:cubicBezTo>
                    <a:pt x="18183" y="7537"/>
                    <a:pt x="18183" y="7537"/>
                    <a:pt x="18183" y="7537"/>
                  </a:cubicBezTo>
                  <a:cubicBezTo>
                    <a:pt x="18183" y="7446"/>
                    <a:pt x="18114" y="7355"/>
                    <a:pt x="18053" y="7331"/>
                  </a:cubicBezTo>
                  <a:cubicBezTo>
                    <a:pt x="18051" y="7330"/>
                    <a:pt x="17612" y="7209"/>
                    <a:pt x="16745" y="6522"/>
                  </a:cubicBezTo>
                  <a:cubicBezTo>
                    <a:pt x="16295" y="6166"/>
                    <a:pt x="15962" y="5905"/>
                    <a:pt x="15820" y="5792"/>
                  </a:cubicBezTo>
                  <a:cubicBezTo>
                    <a:pt x="15980" y="5689"/>
                    <a:pt x="16507" y="5479"/>
                    <a:pt x="16985" y="4932"/>
                  </a:cubicBezTo>
                  <a:cubicBezTo>
                    <a:pt x="17281" y="4592"/>
                    <a:pt x="17442" y="4166"/>
                    <a:pt x="17442" y="3632"/>
                  </a:cubicBezTo>
                  <a:cubicBezTo>
                    <a:pt x="17442" y="3130"/>
                    <a:pt x="17297" y="2658"/>
                    <a:pt x="17009" y="2216"/>
                  </a:cubicBezTo>
                  <a:cubicBezTo>
                    <a:pt x="16720" y="1775"/>
                    <a:pt x="16345" y="1390"/>
                    <a:pt x="15885" y="1063"/>
                  </a:cubicBezTo>
                  <a:cubicBezTo>
                    <a:pt x="15426" y="736"/>
                    <a:pt x="14909" y="478"/>
                    <a:pt x="14338" y="287"/>
                  </a:cubicBezTo>
                  <a:cubicBezTo>
                    <a:pt x="13765" y="96"/>
                    <a:pt x="13201" y="0"/>
                    <a:pt x="12645" y="0"/>
                  </a:cubicBezTo>
                  <a:cubicBezTo>
                    <a:pt x="9292" y="0"/>
                    <a:pt x="9292" y="0"/>
                    <a:pt x="9292" y="0"/>
                  </a:cubicBezTo>
                  <a:cubicBezTo>
                    <a:pt x="9164" y="0"/>
                    <a:pt x="9100" y="77"/>
                    <a:pt x="9100" y="229"/>
                  </a:cubicBezTo>
                  <a:cubicBezTo>
                    <a:pt x="9100" y="5836"/>
                    <a:pt x="9100" y="5836"/>
                    <a:pt x="9100" y="5836"/>
                  </a:cubicBezTo>
                  <a:cubicBezTo>
                    <a:pt x="9100" y="7089"/>
                    <a:pt x="9100" y="7089"/>
                    <a:pt x="9100" y="7089"/>
                  </a:cubicBezTo>
                  <a:cubicBezTo>
                    <a:pt x="9100" y="7522"/>
                    <a:pt x="9100" y="7522"/>
                    <a:pt x="9100" y="7522"/>
                  </a:cubicBezTo>
                  <a:cubicBezTo>
                    <a:pt x="9100" y="8082"/>
                    <a:pt x="9100" y="8082"/>
                    <a:pt x="9100" y="8082"/>
                  </a:cubicBezTo>
                  <a:cubicBezTo>
                    <a:pt x="9100" y="8162"/>
                    <a:pt x="9100" y="8247"/>
                    <a:pt x="9179" y="8290"/>
                  </a:cubicBezTo>
                  <a:cubicBezTo>
                    <a:pt x="9285" y="8345"/>
                    <a:pt x="9529" y="8342"/>
                    <a:pt x="9662" y="8342"/>
                  </a:cubicBezTo>
                  <a:cubicBezTo>
                    <a:pt x="9853" y="8342"/>
                    <a:pt x="10047" y="8331"/>
                    <a:pt x="10232" y="8273"/>
                  </a:cubicBezTo>
                  <a:cubicBezTo>
                    <a:pt x="10520" y="8179"/>
                    <a:pt x="10766" y="7980"/>
                    <a:pt x="10948" y="7737"/>
                  </a:cubicBezTo>
                  <a:cubicBezTo>
                    <a:pt x="11267" y="7317"/>
                    <a:pt x="11346" y="6841"/>
                    <a:pt x="11346" y="6328"/>
                  </a:cubicBezTo>
                  <a:cubicBezTo>
                    <a:pt x="11346" y="6280"/>
                    <a:pt x="11345" y="6190"/>
                    <a:pt x="11344" y="6101"/>
                  </a:cubicBezTo>
                  <a:cubicBezTo>
                    <a:pt x="11344" y="6098"/>
                    <a:pt x="11346" y="6097"/>
                    <a:pt x="11346" y="6095"/>
                  </a:cubicBezTo>
                  <a:cubicBezTo>
                    <a:pt x="11346" y="2909"/>
                    <a:pt x="11346" y="2909"/>
                    <a:pt x="11346" y="2909"/>
                  </a:cubicBezTo>
                  <a:cubicBezTo>
                    <a:pt x="11346" y="2825"/>
                    <a:pt x="11358" y="2748"/>
                    <a:pt x="11379" y="2676"/>
                  </a:cubicBezTo>
                  <a:cubicBezTo>
                    <a:pt x="11380" y="2669"/>
                    <a:pt x="11383" y="2662"/>
                    <a:pt x="11385" y="2655"/>
                  </a:cubicBezTo>
                  <a:cubicBezTo>
                    <a:pt x="11390" y="2637"/>
                    <a:pt x="11397" y="2619"/>
                    <a:pt x="11404" y="2602"/>
                  </a:cubicBezTo>
                  <a:cubicBezTo>
                    <a:pt x="11413" y="2578"/>
                    <a:pt x="11424" y="2556"/>
                    <a:pt x="11436" y="2533"/>
                  </a:cubicBezTo>
                  <a:cubicBezTo>
                    <a:pt x="11436" y="2533"/>
                    <a:pt x="11436" y="2532"/>
                    <a:pt x="11436" y="2532"/>
                  </a:cubicBezTo>
                  <a:cubicBezTo>
                    <a:pt x="11693" y="2061"/>
                    <a:pt x="12570" y="1876"/>
                    <a:pt x="13515" y="2115"/>
                  </a:cubicBezTo>
                  <a:cubicBezTo>
                    <a:pt x="14775" y="2433"/>
                    <a:pt x="15147" y="3302"/>
                    <a:pt x="15015" y="3676"/>
                  </a:cubicBezTo>
                  <a:cubicBezTo>
                    <a:pt x="14871" y="4080"/>
                    <a:pt x="14417" y="4334"/>
                    <a:pt x="13848" y="4334"/>
                  </a:cubicBezTo>
                  <a:cubicBezTo>
                    <a:pt x="13577" y="4334"/>
                    <a:pt x="13299" y="4285"/>
                    <a:pt x="13012" y="4194"/>
                  </a:cubicBezTo>
                  <a:cubicBezTo>
                    <a:pt x="13003" y="4192"/>
                    <a:pt x="12993" y="4190"/>
                    <a:pt x="12983" y="4188"/>
                  </a:cubicBezTo>
                  <a:cubicBezTo>
                    <a:pt x="12820" y="4146"/>
                    <a:pt x="12666" y="4093"/>
                    <a:pt x="12520" y="4032"/>
                  </a:cubicBezTo>
                  <a:cubicBezTo>
                    <a:pt x="12472" y="4018"/>
                    <a:pt x="12427" y="4009"/>
                    <a:pt x="12389" y="4009"/>
                  </a:cubicBezTo>
                  <a:cubicBezTo>
                    <a:pt x="12292" y="4009"/>
                    <a:pt x="12245" y="4085"/>
                    <a:pt x="12245" y="4238"/>
                  </a:cubicBezTo>
                  <a:cubicBezTo>
                    <a:pt x="12245" y="4740"/>
                    <a:pt x="12245" y="4740"/>
                    <a:pt x="12245" y="4740"/>
                  </a:cubicBezTo>
                  <a:cubicBezTo>
                    <a:pt x="12245" y="5128"/>
                    <a:pt x="12245" y="5128"/>
                    <a:pt x="12245" y="5128"/>
                  </a:cubicBezTo>
                  <a:cubicBezTo>
                    <a:pt x="12244" y="5128"/>
                    <a:pt x="12244" y="5128"/>
                    <a:pt x="12244" y="5128"/>
                  </a:cubicBezTo>
                  <a:cubicBezTo>
                    <a:pt x="12244" y="5129"/>
                    <a:pt x="12245" y="5130"/>
                    <a:pt x="12245" y="5131"/>
                  </a:cubicBezTo>
                  <a:cubicBezTo>
                    <a:pt x="12245" y="5439"/>
                    <a:pt x="12367" y="5711"/>
                    <a:pt x="12552" y="5875"/>
                  </a:cubicBezTo>
                  <a:cubicBezTo>
                    <a:pt x="12560" y="5882"/>
                    <a:pt x="15206" y="7967"/>
                    <a:pt x="15206" y="7967"/>
                  </a:cubicBezTo>
                  <a:cubicBezTo>
                    <a:pt x="15308" y="8048"/>
                    <a:pt x="15308" y="8048"/>
                    <a:pt x="15308" y="8048"/>
                  </a:cubicBezTo>
                  <a:cubicBezTo>
                    <a:pt x="15575" y="8244"/>
                    <a:pt x="15864" y="8342"/>
                    <a:pt x="16174" y="8342"/>
                  </a:cubicBezTo>
                  <a:cubicBezTo>
                    <a:pt x="17991" y="8345"/>
                    <a:pt x="17991" y="8345"/>
                    <a:pt x="17991" y="8345"/>
                  </a:cubicBezTo>
                  <a:cubicBezTo>
                    <a:pt x="18120" y="8345"/>
                    <a:pt x="18183" y="8269"/>
                    <a:pt x="18183" y="8116"/>
                  </a:cubicBezTo>
                  <a:moveTo>
                    <a:pt x="26216" y="6446"/>
                  </a:moveTo>
                  <a:cubicBezTo>
                    <a:pt x="26399" y="6028"/>
                    <a:pt x="26507" y="5575"/>
                    <a:pt x="26540" y="5085"/>
                  </a:cubicBezTo>
                  <a:cubicBezTo>
                    <a:pt x="26551" y="4934"/>
                    <a:pt x="26491" y="4857"/>
                    <a:pt x="26362" y="4857"/>
                  </a:cubicBezTo>
                  <a:cubicBezTo>
                    <a:pt x="25098" y="4857"/>
                    <a:pt x="25098" y="4857"/>
                    <a:pt x="25098" y="4857"/>
                  </a:cubicBezTo>
                  <a:cubicBezTo>
                    <a:pt x="24634" y="4857"/>
                    <a:pt x="24332" y="5058"/>
                    <a:pt x="24192" y="5460"/>
                  </a:cubicBezTo>
                  <a:cubicBezTo>
                    <a:pt x="24106" y="5721"/>
                    <a:pt x="23962" y="5930"/>
                    <a:pt x="23763" y="6088"/>
                  </a:cubicBezTo>
                  <a:cubicBezTo>
                    <a:pt x="23562" y="6245"/>
                    <a:pt x="23307" y="6324"/>
                    <a:pt x="22994" y="6324"/>
                  </a:cubicBezTo>
                  <a:cubicBezTo>
                    <a:pt x="22702" y="6324"/>
                    <a:pt x="22405" y="6240"/>
                    <a:pt x="22103" y="6071"/>
                  </a:cubicBezTo>
                  <a:cubicBezTo>
                    <a:pt x="21800" y="5903"/>
                    <a:pt x="21528" y="5686"/>
                    <a:pt x="21285" y="5419"/>
                  </a:cubicBezTo>
                  <a:cubicBezTo>
                    <a:pt x="21042" y="5153"/>
                    <a:pt x="20845" y="4854"/>
                    <a:pt x="20694" y="4523"/>
                  </a:cubicBezTo>
                  <a:cubicBezTo>
                    <a:pt x="20543" y="4191"/>
                    <a:pt x="20467" y="3863"/>
                    <a:pt x="20467" y="3537"/>
                  </a:cubicBezTo>
                  <a:cubicBezTo>
                    <a:pt x="20467" y="3124"/>
                    <a:pt x="20591" y="2790"/>
                    <a:pt x="20839" y="2535"/>
                  </a:cubicBezTo>
                  <a:cubicBezTo>
                    <a:pt x="21088" y="2280"/>
                    <a:pt x="21401" y="2152"/>
                    <a:pt x="21779" y="2152"/>
                  </a:cubicBezTo>
                  <a:cubicBezTo>
                    <a:pt x="22210" y="2152"/>
                    <a:pt x="22637" y="2310"/>
                    <a:pt x="23058" y="2625"/>
                  </a:cubicBezTo>
                  <a:cubicBezTo>
                    <a:pt x="23231" y="2755"/>
                    <a:pt x="23414" y="2820"/>
                    <a:pt x="23609" y="2820"/>
                  </a:cubicBezTo>
                  <a:cubicBezTo>
                    <a:pt x="23803" y="2820"/>
                    <a:pt x="24008" y="2712"/>
                    <a:pt x="24224" y="2494"/>
                  </a:cubicBezTo>
                  <a:cubicBezTo>
                    <a:pt x="25083" y="1646"/>
                    <a:pt x="25083" y="1646"/>
                    <a:pt x="25083" y="1646"/>
                  </a:cubicBezTo>
                  <a:cubicBezTo>
                    <a:pt x="25136" y="1593"/>
                    <a:pt x="25155" y="1544"/>
                    <a:pt x="25139" y="1500"/>
                  </a:cubicBezTo>
                  <a:cubicBezTo>
                    <a:pt x="25123" y="1457"/>
                    <a:pt x="25088" y="1407"/>
                    <a:pt x="25034" y="1353"/>
                  </a:cubicBezTo>
                  <a:cubicBezTo>
                    <a:pt x="24570" y="929"/>
                    <a:pt x="24063" y="598"/>
                    <a:pt x="23512" y="359"/>
                  </a:cubicBezTo>
                  <a:cubicBezTo>
                    <a:pt x="22961" y="121"/>
                    <a:pt x="22383" y="0"/>
                    <a:pt x="21779" y="0"/>
                  </a:cubicBezTo>
                  <a:cubicBezTo>
                    <a:pt x="18394" y="0"/>
                    <a:pt x="18394" y="0"/>
                    <a:pt x="18394" y="0"/>
                  </a:cubicBezTo>
                  <a:cubicBezTo>
                    <a:pt x="18265" y="0"/>
                    <a:pt x="18200" y="77"/>
                    <a:pt x="18200" y="229"/>
                  </a:cubicBezTo>
                  <a:cubicBezTo>
                    <a:pt x="18200" y="3602"/>
                    <a:pt x="18200" y="3602"/>
                    <a:pt x="18200" y="3602"/>
                  </a:cubicBezTo>
                  <a:cubicBezTo>
                    <a:pt x="18200" y="4254"/>
                    <a:pt x="18332" y="4874"/>
                    <a:pt x="18597" y="5460"/>
                  </a:cubicBezTo>
                  <a:cubicBezTo>
                    <a:pt x="18861" y="6047"/>
                    <a:pt x="19217" y="6563"/>
                    <a:pt x="19665" y="7009"/>
                  </a:cubicBezTo>
                  <a:cubicBezTo>
                    <a:pt x="20114" y="7454"/>
                    <a:pt x="20626" y="7810"/>
                    <a:pt x="21204" y="8076"/>
                  </a:cubicBezTo>
                  <a:cubicBezTo>
                    <a:pt x="21781" y="8342"/>
                    <a:pt x="22378" y="8475"/>
                    <a:pt x="22994" y="8475"/>
                  </a:cubicBezTo>
                  <a:cubicBezTo>
                    <a:pt x="23490" y="8475"/>
                    <a:pt x="23949" y="8391"/>
                    <a:pt x="24370" y="8222"/>
                  </a:cubicBezTo>
                  <a:cubicBezTo>
                    <a:pt x="24791" y="8054"/>
                    <a:pt x="25158" y="7821"/>
                    <a:pt x="25471" y="7522"/>
                  </a:cubicBezTo>
                  <a:cubicBezTo>
                    <a:pt x="25784" y="7223"/>
                    <a:pt x="26033" y="6865"/>
                    <a:pt x="26216" y="6446"/>
                  </a:cubicBezTo>
                  <a:moveTo>
                    <a:pt x="35641" y="8152"/>
                  </a:moveTo>
                  <a:cubicBezTo>
                    <a:pt x="35641" y="7292"/>
                    <a:pt x="35641" y="7292"/>
                    <a:pt x="35641" y="7292"/>
                  </a:cubicBezTo>
                  <a:cubicBezTo>
                    <a:pt x="35641" y="7292"/>
                    <a:pt x="35641" y="7292"/>
                    <a:pt x="35641" y="7292"/>
                  </a:cubicBezTo>
                  <a:cubicBezTo>
                    <a:pt x="35640" y="6697"/>
                    <a:pt x="35288" y="6134"/>
                    <a:pt x="34704" y="5892"/>
                  </a:cubicBezTo>
                  <a:cubicBezTo>
                    <a:pt x="34198" y="5682"/>
                    <a:pt x="34198" y="5682"/>
                    <a:pt x="34198" y="5682"/>
                  </a:cubicBezTo>
                  <a:cubicBezTo>
                    <a:pt x="33773" y="5525"/>
                    <a:pt x="33307" y="5214"/>
                    <a:pt x="33069" y="4988"/>
                  </a:cubicBezTo>
                  <a:cubicBezTo>
                    <a:pt x="33069" y="4988"/>
                    <a:pt x="32601" y="4430"/>
                    <a:pt x="33145" y="3887"/>
                  </a:cubicBezTo>
                  <a:cubicBezTo>
                    <a:pt x="34209" y="2817"/>
                    <a:pt x="34209" y="2817"/>
                    <a:pt x="34209" y="2817"/>
                  </a:cubicBezTo>
                  <a:cubicBezTo>
                    <a:pt x="35220" y="1805"/>
                    <a:pt x="35220" y="1805"/>
                    <a:pt x="35220" y="1805"/>
                  </a:cubicBezTo>
                  <a:cubicBezTo>
                    <a:pt x="35493" y="1519"/>
                    <a:pt x="35631" y="1153"/>
                    <a:pt x="35637" y="784"/>
                  </a:cubicBezTo>
                  <a:cubicBezTo>
                    <a:pt x="35638" y="759"/>
                    <a:pt x="35638" y="759"/>
                    <a:pt x="35638" y="759"/>
                  </a:cubicBezTo>
                  <a:cubicBezTo>
                    <a:pt x="35639" y="759"/>
                    <a:pt x="35639" y="759"/>
                    <a:pt x="35639" y="759"/>
                  </a:cubicBezTo>
                  <a:cubicBezTo>
                    <a:pt x="35639" y="757"/>
                    <a:pt x="35639" y="755"/>
                    <a:pt x="35639" y="753"/>
                  </a:cubicBezTo>
                  <a:cubicBezTo>
                    <a:pt x="35633" y="524"/>
                    <a:pt x="35566" y="342"/>
                    <a:pt x="35435" y="209"/>
                  </a:cubicBezTo>
                  <a:cubicBezTo>
                    <a:pt x="35302" y="75"/>
                    <a:pt x="35120" y="7"/>
                    <a:pt x="34889" y="2"/>
                  </a:cubicBezTo>
                  <a:cubicBezTo>
                    <a:pt x="34881" y="2"/>
                    <a:pt x="34873" y="0"/>
                    <a:pt x="34865" y="0"/>
                  </a:cubicBezTo>
                  <a:cubicBezTo>
                    <a:pt x="34562" y="0"/>
                    <a:pt x="34562" y="0"/>
                    <a:pt x="34562" y="0"/>
                  </a:cubicBezTo>
                  <a:cubicBezTo>
                    <a:pt x="34016" y="13"/>
                    <a:pt x="33541" y="250"/>
                    <a:pt x="33196" y="592"/>
                  </a:cubicBezTo>
                  <a:cubicBezTo>
                    <a:pt x="33182" y="606"/>
                    <a:pt x="31828" y="1964"/>
                    <a:pt x="31470" y="2323"/>
                  </a:cubicBezTo>
                  <a:cubicBezTo>
                    <a:pt x="31488" y="2321"/>
                    <a:pt x="31488" y="2321"/>
                    <a:pt x="31488" y="2321"/>
                  </a:cubicBezTo>
                  <a:cubicBezTo>
                    <a:pt x="29574" y="4234"/>
                    <a:pt x="29574" y="4234"/>
                    <a:pt x="29574" y="4234"/>
                  </a:cubicBezTo>
                  <a:cubicBezTo>
                    <a:pt x="29574" y="4234"/>
                    <a:pt x="29572" y="1232"/>
                    <a:pt x="29572" y="1229"/>
                  </a:cubicBezTo>
                  <a:cubicBezTo>
                    <a:pt x="29572" y="550"/>
                    <a:pt x="29022" y="0"/>
                    <a:pt x="28344" y="0"/>
                  </a:cubicBezTo>
                  <a:cubicBezTo>
                    <a:pt x="28344" y="0"/>
                    <a:pt x="27833" y="1"/>
                    <a:pt x="27813" y="1"/>
                  </a:cubicBezTo>
                  <a:cubicBezTo>
                    <a:pt x="27675" y="1"/>
                    <a:pt x="27474" y="4"/>
                    <a:pt x="27379" y="53"/>
                  </a:cubicBezTo>
                  <a:cubicBezTo>
                    <a:pt x="27299" y="96"/>
                    <a:pt x="27300" y="181"/>
                    <a:pt x="27300" y="261"/>
                  </a:cubicBezTo>
                  <a:cubicBezTo>
                    <a:pt x="27300" y="8152"/>
                    <a:pt x="27300" y="8152"/>
                    <a:pt x="27300" y="8152"/>
                  </a:cubicBezTo>
                  <a:cubicBezTo>
                    <a:pt x="27300" y="8257"/>
                    <a:pt x="27384" y="8342"/>
                    <a:pt x="27489" y="8342"/>
                  </a:cubicBezTo>
                  <a:cubicBezTo>
                    <a:pt x="27491" y="8341"/>
                    <a:pt x="27491" y="8341"/>
                    <a:pt x="27491" y="8341"/>
                  </a:cubicBezTo>
                  <a:cubicBezTo>
                    <a:pt x="27489" y="8345"/>
                    <a:pt x="27489" y="8345"/>
                    <a:pt x="27489" y="8345"/>
                  </a:cubicBezTo>
                  <a:cubicBezTo>
                    <a:pt x="27910" y="8345"/>
                    <a:pt x="27910" y="8345"/>
                    <a:pt x="27910" y="8345"/>
                  </a:cubicBezTo>
                  <a:cubicBezTo>
                    <a:pt x="28456" y="8332"/>
                    <a:pt x="28931" y="8095"/>
                    <a:pt x="29275" y="7752"/>
                  </a:cubicBezTo>
                  <a:cubicBezTo>
                    <a:pt x="29281" y="7747"/>
                    <a:pt x="29518" y="7510"/>
                    <a:pt x="29817" y="7209"/>
                  </a:cubicBezTo>
                  <a:cubicBezTo>
                    <a:pt x="30023" y="7004"/>
                    <a:pt x="30306" y="6876"/>
                    <a:pt x="30620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1018" y="6876"/>
                    <a:pt x="31395" y="6966"/>
                    <a:pt x="31733" y="7123"/>
                  </a:cubicBezTo>
                  <a:cubicBezTo>
                    <a:pt x="34067" y="8091"/>
                    <a:pt x="34067" y="8091"/>
                    <a:pt x="34067" y="8091"/>
                  </a:cubicBezTo>
                  <a:cubicBezTo>
                    <a:pt x="34067" y="8091"/>
                    <a:pt x="34633" y="8345"/>
                    <a:pt x="35108" y="8345"/>
                  </a:cubicBezTo>
                  <a:cubicBezTo>
                    <a:pt x="35451" y="8345"/>
                    <a:pt x="35451" y="8345"/>
                    <a:pt x="35451" y="8345"/>
                  </a:cubicBezTo>
                  <a:cubicBezTo>
                    <a:pt x="35450" y="8341"/>
                    <a:pt x="35450" y="8341"/>
                    <a:pt x="35450" y="8341"/>
                  </a:cubicBezTo>
                  <a:cubicBezTo>
                    <a:pt x="35451" y="8342"/>
                    <a:pt x="35451" y="8342"/>
                    <a:pt x="35451" y="8342"/>
                  </a:cubicBezTo>
                  <a:cubicBezTo>
                    <a:pt x="35556" y="8342"/>
                    <a:pt x="35641" y="8257"/>
                    <a:pt x="35641" y="81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pic>
        <p:nvPicPr>
          <p:cNvPr id="20" name="Grafik 19">
            <a:extLst>
              <a:ext uri="{FF2B5EF4-FFF2-40B4-BE49-F238E27FC236}">
                <a16:creationId xmlns="" xmlns:a16="http://schemas.microsoft.com/office/drawing/2014/main" id="{2EC15B17-793C-4592-B7C9-CEA1E27E11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3"/>
          <a:stretch/>
        </p:blipFill>
        <p:spPr>
          <a:xfrm>
            <a:off x="0" y="1460501"/>
            <a:ext cx="3977934" cy="463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7668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ontent Placeholder 13"/>
          <p:cNvSpPr>
            <a:spLocks noGrp="1"/>
          </p:cNvSpPr>
          <p:nvPr>
            <p:ph sz="quarter" idx="14" hasCustomPrompt="1"/>
          </p:nvPr>
        </p:nvSpPr>
        <p:spPr bwMode="gray">
          <a:xfrm>
            <a:off x="467917" y="1484314"/>
            <a:ext cx="8208170" cy="4608511"/>
          </a:xfrm>
        </p:spPr>
        <p:txBody>
          <a:bodyPr/>
          <a:lstStyle>
            <a:lvl1pPr marL="257175" indent="-257175">
              <a:buClr>
                <a:schemeClr val="tx2"/>
              </a:buClr>
              <a:buFont typeface="+mj-lt"/>
              <a:buAutoNum type="arabicPeriod"/>
              <a:defRPr/>
            </a:lvl1pPr>
            <a:lvl2pPr marL="401241" indent="-134541">
              <a:defRPr/>
            </a:lvl2pPr>
            <a:lvl3pPr marL="536972" indent="-134541">
              <a:defRPr/>
            </a:lvl3pPr>
            <a:lvl4pPr marL="672704" indent="-134541">
              <a:defRPr/>
            </a:lvl4pPr>
            <a:lvl5pPr marL="336947" indent="0">
              <a:buNone/>
              <a:defRPr/>
            </a:lvl5pPr>
          </a:lstStyle>
          <a:p>
            <a:pPr lvl="0"/>
            <a:r>
              <a:rPr lang="en-US" dirty="0"/>
              <a:t>Insert your agenda points here. Use the button “increase list level” to add </a:t>
            </a:r>
            <a:r>
              <a:rPr lang="en-US" dirty="0" err="1"/>
              <a:t>subitems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You can find other agenda designs within the slide library.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3"/>
            <a:r>
              <a:rPr lang="en-US" dirty="0"/>
              <a:t>Fifth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5F934EA1-1883-4D38-9FDC-7B4EE39EA96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A9116324-0C1D-439A-912E-27AE05A10F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0766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 bwMode="gray">
          <a:xfrm>
            <a:off x="467917" y="1484314"/>
            <a:ext cx="8208170" cy="460851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AB8F34D-A5C0-4BC9-B0F3-11856D9ED02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C962AE53-FF41-4032-9C92-554890CB38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9797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6" hasCustomPrompt="1"/>
          </p:nvPr>
        </p:nvSpPr>
        <p:spPr bwMode="gray">
          <a:xfrm>
            <a:off x="4680348" y="1484313"/>
            <a:ext cx="3995738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 hasCustomPrompt="1"/>
          </p:nvPr>
        </p:nvSpPr>
        <p:spPr bwMode="gray">
          <a:xfrm>
            <a:off x="467544" y="1484313"/>
            <a:ext cx="3995738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="" xmlns:a16="http://schemas.microsoft.com/office/drawing/2014/main" id="{5DEF66B1-2B35-4F3D-8FA1-45C43C92981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6594110D-FB2C-4548-B1FA-4A7EB94F133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63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sz="quarter" idx="18" hasCustomPrompt="1"/>
          </p:nvPr>
        </p:nvSpPr>
        <p:spPr bwMode="gray">
          <a:xfrm>
            <a:off x="468634" y="1484314"/>
            <a:ext cx="2591198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9" hasCustomPrompt="1"/>
          </p:nvPr>
        </p:nvSpPr>
        <p:spPr bwMode="gray">
          <a:xfrm>
            <a:off x="3276602" y="1484314"/>
            <a:ext cx="2591990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20" hasCustomPrompt="1"/>
          </p:nvPr>
        </p:nvSpPr>
        <p:spPr bwMode="gray">
          <a:xfrm>
            <a:off x="6084000" y="1484313"/>
            <a:ext cx="2592000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1"/>
            <a:ext cx="8208169" cy="325952"/>
          </a:xfrm>
        </p:spPr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D1328EC7-157B-409E-AF0F-00B8B6EE2D1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82B2B86B-BA50-4AE8-98E0-0C5519E10E56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6214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DC1A3A0B-4241-4AC5-A07E-A9AC7CC4A1B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96E51C11-1DC2-48EC-9664-E7966335E18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79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8593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90A9CDC7-20FE-4015-BB2F-26E366E6C0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F1D688B9-CABE-45F1-B4B1-9FC6D6167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23399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hteck 34">
            <a:extLst>
              <a:ext uri="{FF2B5EF4-FFF2-40B4-BE49-F238E27FC236}">
                <a16:creationId xmlns="" xmlns:a16="http://schemas.microsoft.com/office/drawing/2014/main" id="{F95D2044-187C-47C7-AD4E-C061D33C3052}"/>
              </a:ext>
            </a:extLst>
          </p:cNvPr>
          <p:cNvSpPr/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5" name="Freihandform: Form 24">
            <a:extLst>
              <a:ext uri="{FF2B5EF4-FFF2-40B4-BE49-F238E27FC236}">
                <a16:creationId xmlns="" xmlns:a16="http://schemas.microsoft.com/office/drawing/2014/main" id="{BD2BE75E-D5AB-44B1-AB40-D9318ED7B138}"/>
              </a:ext>
            </a:extLst>
          </p:cNvPr>
          <p:cNvSpPr/>
          <p:nvPr userDrawn="1"/>
        </p:nvSpPr>
        <p:spPr bwMode="gray">
          <a:xfrm>
            <a:off x="1" y="1"/>
            <a:ext cx="2999660" cy="6861175"/>
          </a:xfrm>
          <a:custGeom>
            <a:avLst/>
            <a:gdLst>
              <a:gd name="connsiteX0" fmla="*/ 586277 w 3999547"/>
              <a:gd name="connsiteY0" fmla="*/ 0 h 6861175"/>
              <a:gd name="connsiteX1" fmla="*/ 840634 w 3999547"/>
              <a:gd name="connsiteY1" fmla="*/ 0 h 6861175"/>
              <a:gd name="connsiteX2" fmla="*/ 1079101 w 3999547"/>
              <a:gd name="connsiteY2" fmla="*/ 0 h 6861175"/>
              <a:gd name="connsiteX3" fmla="*/ 1302187 w 3999547"/>
              <a:gd name="connsiteY3" fmla="*/ 0 h 6861175"/>
              <a:gd name="connsiteX4" fmla="*/ 1510408 w 3999547"/>
              <a:gd name="connsiteY4" fmla="*/ 0 h 6861175"/>
              <a:gd name="connsiteX5" fmla="*/ 1884299 w 3999547"/>
              <a:gd name="connsiteY5" fmla="*/ 0 h 6861175"/>
              <a:gd name="connsiteX6" fmla="*/ 2204874 w 3999547"/>
              <a:gd name="connsiteY6" fmla="*/ 0 h 6861175"/>
              <a:gd name="connsiteX7" fmla="*/ 2476234 w 3999547"/>
              <a:gd name="connsiteY7" fmla="*/ 0 h 6861175"/>
              <a:gd name="connsiteX8" fmla="*/ 2702483 w 3999547"/>
              <a:gd name="connsiteY8" fmla="*/ 0 h 6861175"/>
              <a:gd name="connsiteX9" fmla="*/ 2887719 w 3999547"/>
              <a:gd name="connsiteY9" fmla="*/ 0 h 6861175"/>
              <a:gd name="connsiteX10" fmla="*/ 3036045 w 3999547"/>
              <a:gd name="connsiteY10" fmla="*/ 0 h 6861175"/>
              <a:gd name="connsiteX11" fmla="*/ 3151561 w 3999547"/>
              <a:gd name="connsiteY11" fmla="*/ 0 h 6861175"/>
              <a:gd name="connsiteX12" fmla="*/ 3238370 w 3999547"/>
              <a:gd name="connsiteY12" fmla="*/ 0 h 6861175"/>
              <a:gd name="connsiteX13" fmla="*/ 3300571 w 3999547"/>
              <a:gd name="connsiteY13" fmla="*/ 0 h 6861175"/>
              <a:gd name="connsiteX14" fmla="*/ 3342267 w 3999547"/>
              <a:gd name="connsiteY14" fmla="*/ 0 h 6861175"/>
              <a:gd name="connsiteX15" fmla="*/ 3367557 w 3999547"/>
              <a:gd name="connsiteY15" fmla="*/ 0 h 6861175"/>
              <a:gd name="connsiteX16" fmla="*/ 3380544 w 3999547"/>
              <a:gd name="connsiteY16" fmla="*/ 0 h 6861175"/>
              <a:gd name="connsiteX17" fmla="*/ 3386012 w 3999547"/>
              <a:gd name="connsiteY17" fmla="*/ 0 h 6861175"/>
              <a:gd name="connsiteX18" fmla="*/ 3463675 w 3999547"/>
              <a:gd name="connsiteY18" fmla="*/ 446854 h 6861175"/>
              <a:gd name="connsiteX19" fmla="*/ 3921884 w 3999547"/>
              <a:gd name="connsiteY19" fmla="*/ 446854 h 6861175"/>
              <a:gd name="connsiteX20" fmla="*/ 3999547 w 3999547"/>
              <a:gd name="connsiteY20" fmla="*/ 722738 h 6861175"/>
              <a:gd name="connsiteX21" fmla="*/ 3467558 w 3999547"/>
              <a:gd name="connsiteY21" fmla="*/ 858738 h 6861175"/>
              <a:gd name="connsiteX22" fmla="*/ 2026917 w 3999547"/>
              <a:gd name="connsiteY22" fmla="*/ 998622 h 6861175"/>
              <a:gd name="connsiteX23" fmla="*/ 1211460 w 3999547"/>
              <a:gd name="connsiteY23" fmla="*/ 1546505 h 6861175"/>
              <a:gd name="connsiteX24" fmla="*/ 636757 w 3999547"/>
              <a:gd name="connsiteY24" fmla="*/ 2622839 h 6861175"/>
              <a:gd name="connsiteX25" fmla="*/ 481431 w 3999547"/>
              <a:gd name="connsiteY25" fmla="*/ 3143522 h 6861175"/>
              <a:gd name="connsiteX26" fmla="*/ 489198 w 3999547"/>
              <a:gd name="connsiteY26" fmla="*/ 3683632 h 6861175"/>
              <a:gd name="connsiteX27" fmla="*/ 842563 w 3999547"/>
              <a:gd name="connsiteY27" fmla="*/ 5502135 h 6861175"/>
              <a:gd name="connsiteX28" fmla="*/ 1378434 w 3999547"/>
              <a:gd name="connsiteY28" fmla="*/ 6407499 h 6861175"/>
              <a:gd name="connsiteX29" fmla="*/ 1847103 w 3999547"/>
              <a:gd name="connsiteY29" fmla="*/ 6795996 h 6861175"/>
              <a:gd name="connsiteX30" fmla="*/ 1925733 w 3999547"/>
              <a:gd name="connsiteY30" fmla="*/ 6861175 h 6861175"/>
              <a:gd name="connsiteX31" fmla="*/ 1504520 w 3999547"/>
              <a:gd name="connsiteY31" fmla="*/ 6861175 h 6861175"/>
              <a:gd name="connsiteX32" fmla="*/ 1491531 w 3999547"/>
              <a:gd name="connsiteY32" fmla="*/ 6850468 h 6861175"/>
              <a:gd name="connsiteX33" fmla="*/ 1246408 w 3999547"/>
              <a:gd name="connsiteY33" fmla="*/ 6648412 h 6861175"/>
              <a:gd name="connsiteX34" fmla="*/ 392119 w 3999547"/>
              <a:gd name="connsiteY34" fmla="*/ 6660070 h 6861175"/>
              <a:gd name="connsiteX35" fmla="*/ 164178 w 3999547"/>
              <a:gd name="connsiteY35" fmla="*/ 6858681 h 6861175"/>
              <a:gd name="connsiteX36" fmla="*/ 161315 w 3999547"/>
              <a:gd name="connsiteY36" fmla="*/ 6861175 h 6861175"/>
              <a:gd name="connsiteX37" fmla="*/ 0 w 3999547"/>
              <a:gd name="connsiteY37" fmla="*/ 6861175 h 6861175"/>
              <a:gd name="connsiteX38" fmla="*/ 0 w 3999547"/>
              <a:gd name="connsiteY38" fmla="*/ 2888128 h 6861175"/>
              <a:gd name="connsiteX39" fmla="*/ 49919 w 3999547"/>
              <a:gd name="connsiteY39" fmla="*/ 2855496 h 6861175"/>
              <a:gd name="connsiteX40" fmla="*/ 396003 w 3999547"/>
              <a:gd name="connsiteY40" fmla="*/ 2479070 h 6861175"/>
              <a:gd name="connsiteX41" fmla="*/ 935757 w 3999547"/>
              <a:gd name="connsiteY41" fmla="*/ 1457133 h 6861175"/>
              <a:gd name="connsiteX42" fmla="*/ 896927 w 3999547"/>
              <a:gd name="connsiteY42" fmla="*/ 493482 h 6861175"/>
              <a:gd name="connsiteX43" fmla="*/ 586277 w 3999547"/>
              <a:gd name="connsiteY43" fmla="*/ 0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999547" h="6861175">
                <a:moveTo>
                  <a:pt x="586277" y="0"/>
                </a:moveTo>
                <a:lnTo>
                  <a:pt x="840634" y="0"/>
                </a:lnTo>
                <a:lnTo>
                  <a:pt x="1079101" y="0"/>
                </a:lnTo>
                <a:lnTo>
                  <a:pt x="1302187" y="0"/>
                </a:lnTo>
                <a:lnTo>
                  <a:pt x="1510408" y="0"/>
                </a:lnTo>
                <a:lnTo>
                  <a:pt x="1884299" y="0"/>
                </a:lnTo>
                <a:lnTo>
                  <a:pt x="2204874" y="0"/>
                </a:lnTo>
                <a:lnTo>
                  <a:pt x="2476234" y="0"/>
                </a:lnTo>
                <a:lnTo>
                  <a:pt x="2702483" y="0"/>
                </a:lnTo>
                <a:lnTo>
                  <a:pt x="2887719" y="0"/>
                </a:lnTo>
                <a:lnTo>
                  <a:pt x="3036045" y="0"/>
                </a:lnTo>
                <a:lnTo>
                  <a:pt x="3151561" y="0"/>
                </a:lnTo>
                <a:lnTo>
                  <a:pt x="3238370" y="0"/>
                </a:lnTo>
                <a:lnTo>
                  <a:pt x="3300571" y="0"/>
                </a:lnTo>
                <a:lnTo>
                  <a:pt x="3342267" y="0"/>
                </a:lnTo>
                <a:lnTo>
                  <a:pt x="3367557" y="0"/>
                </a:lnTo>
                <a:lnTo>
                  <a:pt x="3380544" y="0"/>
                </a:lnTo>
                <a:lnTo>
                  <a:pt x="3386012" y="0"/>
                </a:lnTo>
                <a:cubicBezTo>
                  <a:pt x="3463675" y="446854"/>
                  <a:pt x="3463675" y="446854"/>
                  <a:pt x="3463675" y="446854"/>
                </a:cubicBezTo>
                <a:cubicBezTo>
                  <a:pt x="3921884" y="446854"/>
                  <a:pt x="3921884" y="446854"/>
                  <a:pt x="3921884" y="446854"/>
                </a:cubicBezTo>
                <a:cubicBezTo>
                  <a:pt x="3999547" y="722738"/>
                  <a:pt x="3999547" y="722738"/>
                  <a:pt x="3999547" y="722738"/>
                </a:cubicBezTo>
                <a:cubicBezTo>
                  <a:pt x="3467558" y="858738"/>
                  <a:pt x="3467558" y="858738"/>
                  <a:pt x="3467558" y="858738"/>
                </a:cubicBezTo>
                <a:cubicBezTo>
                  <a:pt x="2026917" y="998622"/>
                  <a:pt x="2026917" y="998622"/>
                  <a:pt x="2026917" y="998622"/>
                </a:cubicBezTo>
                <a:cubicBezTo>
                  <a:pt x="1724033" y="1029708"/>
                  <a:pt x="1355136" y="1278391"/>
                  <a:pt x="1211460" y="1546505"/>
                </a:cubicBezTo>
                <a:cubicBezTo>
                  <a:pt x="636757" y="2622839"/>
                  <a:pt x="636757" y="2622839"/>
                  <a:pt x="636757" y="2622839"/>
                </a:cubicBezTo>
                <a:cubicBezTo>
                  <a:pt x="566861" y="2758839"/>
                  <a:pt x="512497" y="2949238"/>
                  <a:pt x="481431" y="3143522"/>
                </a:cubicBezTo>
                <a:cubicBezTo>
                  <a:pt x="489198" y="3683632"/>
                  <a:pt x="489198" y="3683632"/>
                  <a:pt x="489198" y="3683632"/>
                </a:cubicBezTo>
                <a:cubicBezTo>
                  <a:pt x="842563" y="5502135"/>
                  <a:pt x="842563" y="5502135"/>
                  <a:pt x="842563" y="5502135"/>
                </a:cubicBezTo>
                <a:cubicBezTo>
                  <a:pt x="900810" y="5801332"/>
                  <a:pt x="1145447" y="6209330"/>
                  <a:pt x="1378434" y="6407499"/>
                </a:cubicBezTo>
                <a:cubicBezTo>
                  <a:pt x="1550263" y="6549934"/>
                  <a:pt x="1705982" y="6679016"/>
                  <a:pt x="1847103" y="6795996"/>
                </a:cubicBezTo>
                <a:lnTo>
                  <a:pt x="1925733" y="6861175"/>
                </a:lnTo>
                <a:lnTo>
                  <a:pt x="1504520" y="6861175"/>
                </a:lnTo>
                <a:lnTo>
                  <a:pt x="1491531" y="6850468"/>
                </a:lnTo>
                <a:cubicBezTo>
                  <a:pt x="1246408" y="6648412"/>
                  <a:pt x="1246408" y="6648412"/>
                  <a:pt x="1246408" y="6648412"/>
                </a:cubicBezTo>
                <a:cubicBezTo>
                  <a:pt x="1009538" y="6454129"/>
                  <a:pt x="625107" y="6458014"/>
                  <a:pt x="392119" y="6660070"/>
                </a:cubicBezTo>
                <a:cubicBezTo>
                  <a:pt x="302929" y="6737784"/>
                  <a:pt x="227674" y="6803355"/>
                  <a:pt x="164178" y="6858681"/>
                </a:cubicBezTo>
                <a:lnTo>
                  <a:pt x="161315" y="6861175"/>
                </a:lnTo>
                <a:lnTo>
                  <a:pt x="0" y="6861175"/>
                </a:lnTo>
                <a:lnTo>
                  <a:pt x="0" y="2888128"/>
                </a:lnTo>
                <a:lnTo>
                  <a:pt x="49919" y="2855496"/>
                </a:lnTo>
                <a:cubicBezTo>
                  <a:pt x="196993" y="2749125"/>
                  <a:pt x="324165" y="2615069"/>
                  <a:pt x="396003" y="2479070"/>
                </a:cubicBezTo>
                <a:cubicBezTo>
                  <a:pt x="935757" y="1457133"/>
                  <a:pt x="935757" y="1457133"/>
                  <a:pt x="935757" y="1457133"/>
                </a:cubicBezTo>
                <a:cubicBezTo>
                  <a:pt x="1079433" y="1185135"/>
                  <a:pt x="1063902" y="753824"/>
                  <a:pt x="896927" y="493482"/>
                </a:cubicBezTo>
                <a:cubicBezTo>
                  <a:pt x="586277" y="0"/>
                  <a:pt x="586277" y="0"/>
                  <a:pt x="586277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think-cell Slide" r:id="rId5" imgW="353" imgH="353" progId="TCLayout.ActiveDocument.1">
                  <p:embed/>
                </p:oleObj>
              </mc:Choice>
              <mc:Fallback>
                <p:oleObj name="think-cell Slide" r:id="rId5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>
            <a:grpSpLocks noChangeAspect="1"/>
          </p:cNvGrpSpPr>
          <p:nvPr userDrawn="1">
            <p:custDataLst>
              <p:tags r:id="rId3"/>
            </p:custDataLst>
          </p:nvPr>
        </p:nvGrpSpPr>
        <p:grpSpPr bwMode="gray">
          <a:xfrm>
            <a:off x="7904642" y="6440320"/>
            <a:ext cx="771444" cy="162000"/>
            <a:chOff x="-4548188" y="3063875"/>
            <a:chExt cx="2741613" cy="431800"/>
          </a:xfrm>
          <a:solidFill>
            <a:schemeClr val="accent5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gray">
            <a:xfrm>
              <a:off x="-2230438" y="3063875"/>
              <a:ext cx="423863" cy="423862"/>
            </a:xfrm>
            <a:custGeom>
              <a:avLst/>
              <a:gdLst>
                <a:gd name="T0" fmla="*/ 8 w 113"/>
                <a:gd name="T1" fmla="*/ 113 h 113"/>
                <a:gd name="T2" fmla="*/ 27 w 113"/>
                <a:gd name="T3" fmla="*/ 105 h 113"/>
                <a:gd name="T4" fmla="*/ 34 w 113"/>
                <a:gd name="T5" fmla="*/ 98 h 113"/>
                <a:gd name="T6" fmla="*/ 43 w 113"/>
                <a:gd name="T7" fmla="*/ 93 h 113"/>
                <a:gd name="T8" fmla="*/ 46 w 113"/>
                <a:gd name="T9" fmla="*/ 93 h 113"/>
                <a:gd name="T10" fmla="*/ 49 w 113"/>
                <a:gd name="T11" fmla="*/ 93 h 113"/>
                <a:gd name="T12" fmla="*/ 60 w 113"/>
                <a:gd name="T13" fmla="*/ 96 h 113"/>
                <a:gd name="T14" fmla="*/ 92 w 113"/>
                <a:gd name="T15" fmla="*/ 109 h 113"/>
                <a:gd name="T16" fmla="*/ 106 w 113"/>
                <a:gd name="T17" fmla="*/ 113 h 113"/>
                <a:gd name="T18" fmla="*/ 111 w 113"/>
                <a:gd name="T19" fmla="*/ 113 h 113"/>
                <a:gd name="T20" fmla="*/ 113 w 113"/>
                <a:gd name="T21" fmla="*/ 110 h 113"/>
                <a:gd name="T22" fmla="*/ 113 w 113"/>
                <a:gd name="T23" fmla="*/ 99 h 113"/>
                <a:gd name="T24" fmla="*/ 100 w 113"/>
                <a:gd name="T25" fmla="*/ 80 h 113"/>
                <a:gd name="T26" fmla="*/ 94 w 113"/>
                <a:gd name="T27" fmla="*/ 77 h 113"/>
                <a:gd name="T28" fmla="*/ 78 w 113"/>
                <a:gd name="T29" fmla="*/ 67 h 113"/>
                <a:gd name="T30" fmla="*/ 79 w 113"/>
                <a:gd name="T31" fmla="*/ 52 h 113"/>
                <a:gd name="T32" fmla="*/ 107 w 113"/>
                <a:gd name="T33" fmla="*/ 24 h 113"/>
                <a:gd name="T34" fmla="*/ 113 w 113"/>
                <a:gd name="T35" fmla="*/ 10 h 113"/>
                <a:gd name="T36" fmla="*/ 113 w 113"/>
                <a:gd name="T37" fmla="*/ 6 h 113"/>
                <a:gd name="T38" fmla="*/ 110 w 113"/>
                <a:gd name="T39" fmla="*/ 2 h 113"/>
                <a:gd name="T40" fmla="*/ 103 w 113"/>
                <a:gd name="T41" fmla="*/ 0 h 113"/>
                <a:gd name="T42" fmla="*/ 99 w 113"/>
                <a:gd name="T43" fmla="*/ 0 h 113"/>
                <a:gd name="T44" fmla="*/ 80 w 113"/>
                <a:gd name="T45" fmla="*/ 8 h 113"/>
                <a:gd name="T46" fmla="*/ 57 w 113"/>
                <a:gd name="T47" fmla="*/ 31 h 113"/>
                <a:gd name="T48" fmla="*/ 31 w 113"/>
                <a:gd name="T49" fmla="*/ 57 h 113"/>
                <a:gd name="T50" fmla="*/ 31 w 113"/>
                <a:gd name="T51" fmla="*/ 16 h 113"/>
                <a:gd name="T52" fmla="*/ 14 w 113"/>
                <a:gd name="T53" fmla="*/ 0 h 113"/>
                <a:gd name="T54" fmla="*/ 7 w 113"/>
                <a:gd name="T55" fmla="*/ 0 h 113"/>
                <a:gd name="T56" fmla="*/ 1 w 113"/>
                <a:gd name="T57" fmla="*/ 0 h 113"/>
                <a:gd name="T58" fmla="*/ 0 w 113"/>
                <a:gd name="T59" fmla="*/ 3 h 113"/>
                <a:gd name="T60" fmla="*/ 0 w 113"/>
                <a:gd name="T61" fmla="*/ 111 h 113"/>
                <a:gd name="T62" fmla="*/ 2 w 113"/>
                <a:gd name="T63" fmla="*/ 113 h 113"/>
                <a:gd name="T64" fmla="*/ 8 w 113"/>
                <a:gd name="T6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13">
                  <a:moveTo>
                    <a:pt x="8" y="113"/>
                  </a:moveTo>
                  <a:cubicBezTo>
                    <a:pt x="16" y="113"/>
                    <a:pt x="22" y="110"/>
                    <a:pt x="27" y="105"/>
                  </a:cubicBezTo>
                  <a:cubicBezTo>
                    <a:pt x="27" y="105"/>
                    <a:pt x="30" y="102"/>
                    <a:pt x="34" y="98"/>
                  </a:cubicBezTo>
                  <a:cubicBezTo>
                    <a:pt x="36" y="95"/>
                    <a:pt x="40" y="94"/>
                    <a:pt x="43" y="93"/>
                  </a:cubicBezTo>
                  <a:cubicBezTo>
                    <a:pt x="44" y="93"/>
                    <a:pt x="45" y="93"/>
                    <a:pt x="46" y="93"/>
                  </a:cubicBezTo>
                  <a:cubicBezTo>
                    <a:pt x="47" y="93"/>
                    <a:pt x="48" y="93"/>
                    <a:pt x="49" y="93"/>
                  </a:cubicBezTo>
                  <a:cubicBezTo>
                    <a:pt x="53" y="94"/>
                    <a:pt x="57" y="95"/>
                    <a:pt x="60" y="96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09"/>
                    <a:pt x="100" y="113"/>
                    <a:pt x="106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3" y="112"/>
                    <a:pt x="113" y="110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1"/>
                    <a:pt x="108" y="83"/>
                    <a:pt x="100" y="80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88" y="75"/>
                    <a:pt x="82" y="70"/>
                    <a:pt x="78" y="67"/>
                  </a:cubicBezTo>
                  <a:cubicBezTo>
                    <a:pt x="78" y="67"/>
                    <a:pt x="72" y="60"/>
                    <a:pt x="79" y="5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11" y="20"/>
                    <a:pt x="113" y="15"/>
                    <a:pt x="113" y="10"/>
                  </a:cubicBezTo>
                  <a:cubicBezTo>
                    <a:pt x="113" y="10"/>
                    <a:pt x="113" y="8"/>
                    <a:pt x="113" y="6"/>
                  </a:cubicBezTo>
                  <a:cubicBezTo>
                    <a:pt x="112" y="5"/>
                    <a:pt x="111" y="3"/>
                    <a:pt x="110" y="2"/>
                  </a:cubicBezTo>
                  <a:cubicBezTo>
                    <a:pt x="109" y="1"/>
                    <a:pt x="106" y="0"/>
                    <a:pt x="103" y="0"/>
                  </a:cubicBezTo>
                  <a:cubicBezTo>
                    <a:pt x="103" y="0"/>
                    <a:pt x="99" y="0"/>
                    <a:pt x="99" y="0"/>
                  </a:cubicBezTo>
                  <a:cubicBezTo>
                    <a:pt x="91" y="0"/>
                    <a:pt x="85" y="3"/>
                    <a:pt x="80" y="8"/>
                  </a:cubicBezTo>
                  <a:cubicBezTo>
                    <a:pt x="80" y="8"/>
                    <a:pt x="61" y="26"/>
                    <a:pt x="57" y="31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1" y="16"/>
                    <a:pt x="31" y="16"/>
                  </a:cubicBezTo>
                  <a:cubicBezTo>
                    <a:pt x="31" y="7"/>
                    <a:pt x="23" y="0"/>
                    <a:pt x="14" y="0"/>
                  </a:cubicBezTo>
                  <a:cubicBezTo>
                    <a:pt x="14" y="0"/>
                    <a:pt x="7" y="0"/>
                    <a:pt x="7" y="0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111"/>
                    <a:pt x="0" y="111"/>
                  </a:cubicBezTo>
                  <a:cubicBezTo>
                    <a:pt x="0" y="112"/>
                    <a:pt x="1" y="113"/>
                    <a:pt x="2" y="113"/>
                  </a:cubicBezTo>
                  <a:lnTo>
                    <a:pt x="8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gray">
            <a:xfrm>
              <a:off x="-2695575" y="3063875"/>
              <a:ext cx="427038" cy="431800"/>
            </a:xfrm>
            <a:custGeom>
              <a:avLst/>
              <a:gdLst>
                <a:gd name="T0" fmla="*/ 111 w 114"/>
                <a:gd name="T1" fmla="*/ 66 h 115"/>
                <a:gd name="T2" fmla="*/ 94 w 114"/>
                <a:gd name="T3" fmla="*/ 66 h 115"/>
                <a:gd name="T4" fmla="*/ 82 w 114"/>
                <a:gd name="T5" fmla="*/ 74 h 115"/>
                <a:gd name="T6" fmla="*/ 76 w 114"/>
                <a:gd name="T7" fmla="*/ 82 h 115"/>
                <a:gd name="T8" fmla="*/ 65 w 114"/>
                <a:gd name="T9" fmla="*/ 86 h 115"/>
                <a:gd name="T10" fmla="*/ 53 w 114"/>
                <a:gd name="T11" fmla="*/ 82 h 115"/>
                <a:gd name="T12" fmla="*/ 42 w 114"/>
                <a:gd name="T13" fmla="*/ 73 h 115"/>
                <a:gd name="T14" fmla="*/ 34 w 114"/>
                <a:gd name="T15" fmla="*/ 61 h 115"/>
                <a:gd name="T16" fmla="*/ 31 w 114"/>
                <a:gd name="T17" fmla="*/ 48 h 115"/>
                <a:gd name="T18" fmla="*/ 36 w 114"/>
                <a:gd name="T19" fmla="*/ 34 h 115"/>
                <a:gd name="T20" fmla="*/ 49 w 114"/>
                <a:gd name="T21" fmla="*/ 29 h 115"/>
                <a:gd name="T22" fmla="*/ 66 w 114"/>
                <a:gd name="T23" fmla="*/ 35 h 115"/>
                <a:gd name="T24" fmla="*/ 74 w 114"/>
                <a:gd name="T25" fmla="*/ 38 h 115"/>
                <a:gd name="T26" fmla="*/ 82 w 114"/>
                <a:gd name="T27" fmla="*/ 34 h 115"/>
                <a:gd name="T28" fmla="*/ 94 w 114"/>
                <a:gd name="T29" fmla="*/ 22 h 115"/>
                <a:gd name="T30" fmla="*/ 95 w 114"/>
                <a:gd name="T31" fmla="*/ 20 h 115"/>
                <a:gd name="T32" fmla="*/ 93 w 114"/>
                <a:gd name="T33" fmla="*/ 18 h 115"/>
                <a:gd name="T34" fmla="*/ 73 w 114"/>
                <a:gd name="T35" fmla="*/ 5 h 115"/>
                <a:gd name="T36" fmla="*/ 49 w 114"/>
                <a:gd name="T37" fmla="*/ 0 h 115"/>
                <a:gd name="T38" fmla="*/ 3 w 114"/>
                <a:gd name="T39" fmla="*/ 0 h 115"/>
                <a:gd name="T40" fmla="*/ 0 w 114"/>
                <a:gd name="T41" fmla="*/ 3 h 115"/>
                <a:gd name="T42" fmla="*/ 0 w 114"/>
                <a:gd name="T43" fmla="*/ 49 h 115"/>
                <a:gd name="T44" fmla="*/ 6 w 114"/>
                <a:gd name="T45" fmla="*/ 74 h 115"/>
                <a:gd name="T46" fmla="*/ 20 w 114"/>
                <a:gd name="T47" fmla="*/ 95 h 115"/>
                <a:gd name="T48" fmla="*/ 41 w 114"/>
                <a:gd name="T49" fmla="*/ 109 h 115"/>
                <a:gd name="T50" fmla="*/ 65 w 114"/>
                <a:gd name="T51" fmla="*/ 115 h 115"/>
                <a:gd name="T52" fmla="*/ 84 w 114"/>
                <a:gd name="T53" fmla="*/ 111 h 115"/>
                <a:gd name="T54" fmla="*/ 99 w 114"/>
                <a:gd name="T55" fmla="*/ 102 h 115"/>
                <a:gd name="T56" fmla="*/ 109 w 114"/>
                <a:gd name="T57" fmla="*/ 87 h 115"/>
                <a:gd name="T58" fmla="*/ 114 w 114"/>
                <a:gd name="T59" fmla="*/ 69 h 115"/>
                <a:gd name="T60" fmla="*/ 111 w 114"/>
                <a:gd name="T6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115">
                  <a:moveTo>
                    <a:pt x="111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88" y="66"/>
                    <a:pt x="84" y="68"/>
                    <a:pt x="82" y="74"/>
                  </a:cubicBezTo>
                  <a:cubicBezTo>
                    <a:pt x="81" y="77"/>
                    <a:pt x="79" y="80"/>
                    <a:pt x="76" y="82"/>
                  </a:cubicBezTo>
                  <a:cubicBezTo>
                    <a:pt x="73" y="84"/>
                    <a:pt x="70" y="86"/>
                    <a:pt x="65" y="86"/>
                  </a:cubicBezTo>
                  <a:cubicBezTo>
                    <a:pt x="62" y="86"/>
                    <a:pt x="57" y="84"/>
                    <a:pt x="53" y="82"/>
                  </a:cubicBezTo>
                  <a:cubicBezTo>
                    <a:pt x="49" y="80"/>
                    <a:pt x="46" y="77"/>
                    <a:pt x="42" y="73"/>
                  </a:cubicBezTo>
                  <a:cubicBezTo>
                    <a:pt x="39" y="70"/>
                    <a:pt x="36" y="66"/>
                    <a:pt x="34" y="61"/>
                  </a:cubicBezTo>
                  <a:cubicBezTo>
                    <a:pt x="32" y="57"/>
                    <a:pt x="31" y="52"/>
                    <a:pt x="31" y="48"/>
                  </a:cubicBezTo>
                  <a:cubicBezTo>
                    <a:pt x="31" y="42"/>
                    <a:pt x="33" y="38"/>
                    <a:pt x="36" y="34"/>
                  </a:cubicBezTo>
                  <a:cubicBezTo>
                    <a:pt x="40" y="31"/>
                    <a:pt x="44" y="29"/>
                    <a:pt x="49" y="29"/>
                  </a:cubicBezTo>
                  <a:cubicBezTo>
                    <a:pt x="55" y="29"/>
                    <a:pt x="61" y="31"/>
                    <a:pt x="66" y="35"/>
                  </a:cubicBezTo>
                  <a:cubicBezTo>
                    <a:pt x="69" y="37"/>
                    <a:pt x="71" y="38"/>
                    <a:pt x="74" y="38"/>
                  </a:cubicBezTo>
                  <a:cubicBezTo>
                    <a:pt x="76" y="38"/>
                    <a:pt x="79" y="36"/>
                    <a:pt x="82" y="3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4" y="19"/>
                    <a:pt x="94" y="19"/>
                    <a:pt x="93" y="18"/>
                  </a:cubicBezTo>
                  <a:cubicBezTo>
                    <a:pt x="87" y="12"/>
                    <a:pt x="80" y="8"/>
                    <a:pt x="73" y="5"/>
                  </a:cubicBezTo>
                  <a:cubicBezTo>
                    <a:pt x="65" y="1"/>
                    <a:pt x="57" y="0"/>
                    <a:pt x="4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7"/>
                    <a:pt x="2" y="66"/>
                    <a:pt x="6" y="74"/>
                  </a:cubicBezTo>
                  <a:cubicBezTo>
                    <a:pt x="9" y="82"/>
                    <a:pt x="14" y="89"/>
                    <a:pt x="20" y="95"/>
                  </a:cubicBezTo>
                  <a:cubicBezTo>
                    <a:pt x="26" y="101"/>
                    <a:pt x="33" y="106"/>
                    <a:pt x="41" y="109"/>
                  </a:cubicBezTo>
                  <a:cubicBezTo>
                    <a:pt x="49" y="113"/>
                    <a:pt x="57" y="115"/>
                    <a:pt x="65" y="115"/>
                  </a:cubicBezTo>
                  <a:cubicBezTo>
                    <a:pt x="72" y="115"/>
                    <a:pt x="78" y="114"/>
                    <a:pt x="84" y="111"/>
                  </a:cubicBezTo>
                  <a:cubicBezTo>
                    <a:pt x="90" y="109"/>
                    <a:pt x="95" y="106"/>
                    <a:pt x="99" y="102"/>
                  </a:cubicBezTo>
                  <a:cubicBezTo>
                    <a:pt x="103" y="98"/>
                    <a:pt x="107" y="93"/>
                    <a:pt x="109" y="87"/>
                  </a:cubicBezTo>
                  <a:cubicBezTo>
                    <a:pt x="112" y="81"/>
                    <a:pt x="113" y="75"/>
                    <a:pt x="114" y="69"/>
                  </a:cubicBezTo>
                  <a:cubicBezTo>
                    <a:pt x="114" y="67"/>
                    <a:pt x="113" y="66"/>
                    <a:pt x="11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gray">
            <a:xfrm>
              <a:off x="-3157538" y="3063875"/>
              <a:ext cx="461963" cy="423862"/>
            </a:xfrm>
            <a:custGeom>
              <a:avLst/>
              <a:gdLst>
                <a:gd name="T0" fmla="*/ 121 w 123"/>
                <a:gd name="T1" fmla="*/ 99 h 113"/>
                <a:gd name="T2" fmla="*/ 104 w 123"/>
                <a:gd name="T3" fmla="*/ 88 h 113"/>
                <a:gd name="T4" fmla="*/ 91 w 123"/>
                <a:gd name="T5" fmla="*/ 78 h 113"/>
                <a:gd name="T6" fmla="*/ 107 w 123"/>
                <a:gd name="T7" fmla="*/ 67 h 113"/>
                <a:gd name="T8" fmla="*/ 113 w 123"/>
                <a:gd name="T9" fmla="*/ 49 h 113"/>
                <a:gd name="T10" fmla="*/ 107 w 123"/>
                <a:gd name="T11" fmla="*/ 30 h 113"/>
                <a:gd name="T12" fmla="*/ 92 w 123"/>
                <a:gd name="T13" fmla="*/ 14 h 113"/>
                <a:gd name="T14" fmla="*/ 71 w 123"/>
                <a:gd name="T15" fmla="*/ 4 h 113"/>
                <a:gd name="T16" fmla="*/ 48 w 123"/>
                <a:gd name="T17" fmla="*/ 0 h 113"/>
                <a:gd name="T18" fmla="*/ 2 w 123"/>
                <a:gd name="T19" fmla="*/ 0 h 113"/>
                <a:gd name="T20" fmla="*/ 0 w 123"/>
                <a:gd name="T21" fmla="*/ 2 h 113"/>
                <a:gd name="T22" fmla="*/ 0 w 123"/>
                <a:gd name="T23" fmla="*/ 79 h 113"/>
                <a:gd name="T24" fmla="*/ 0 w 123"/>
                <a:gd name="T25" fmla="*/ 96 h 113"/>
                <a:gd name="T26" fmla="*/ 0 w 123"/>
                <a:gd name="T27" fmla="*/ 102 h 113"/>
                <a:gd name="T28" fmla="*/ 0 w 123"/>
                <a:gd name="T29" fmla="*/ 109 h 113"/>
                <a:gd name="T30" fmla="*/ 1 w 123"/>
                <a:gd name="T31" fmla="*/ 112 h 113"/>
                <a:gd name="T32" fmla="*/ 7 w 123"/>
                <a:gd name="T33" fmla="*/ 113 h 113"/>
                <a:gd name="T34" fmla="*/ 15 w 123"/>
                <a:gd name="T35" fmla="*/ 112 h 113"/>
                <a:gd name="T36" fmla="*/ 25 w 123"/>
                <a:gd name="T37" fmla="*/ 105 h 113"/>
                <a:gd name="T38" fmla="*/ 30 w 123"/>
                <a:gd name="T39" fmla="*/ 86 h 113"/>
                <a:gd name="T40" fmla="*/ 30 w 123"/>
                <a:gd name="T41" fmla="*/ 39 h 113"/>
                <a:gd name="T42" fmla="*/ 31 w 123"/>
                <a:gd name="T43" fmla="*/ 36 h 113"/>
                <a:gd name="T44" fmla="*/ 32 w 123"/>
                <a:gd name="T45" fmla="*/ 34 h 113"/>
                <a:gd name="T46" fmla="*/ 60 w 123"/>
                <a:gd name="T47" fmla="*/ 28 h 113"/>
                <a:gd name="T48" fmla="*/ 80 w 123"/>
                <a:gd name="T49" fmla="*/ 50 h 113"/>
                <a:gd name="T50" fmla="*/ 64 w 123"/>
                <a:gd name="T51" fmla="*/ 58 h 113"/>
                <a:gd name="T52" fmla="*/ 53 w 123"/>
                <a:gd name="T53" fmla="*/ 57 h 113"/>
                <a:gd name="T54" fmla="*/ 48 w 123"/>
                <a:gd name="T55" fmla="*/ 55 h 113"/>
                <a:gd name="T56" fmla="*/ 44 w 123"/>
                <a:gd name="T57" fmla="*/ 54 h 113"/>
                <a:gd name="T58" fmla="*/ 43 w 123"/>
                <a:gd name="T59" fmla="*/ 57 h 113"/>
                <a:gd name="T60" fmla="*/ 43 w 123"/>
                <a:gd name="T61" fmla="*/ 69 h 113"/>
                <a:gd name="T62" fmla="*/ 47 w 123"/>
                <a:gd name="T63" fmla="*/ 79 h 113"/>
                <a:gd name="T64" fmla="*/ 84 w 123"/>
                <a:gd name="T65" fmla="*/ 109 h 113"/>
                <a:gd name="T66" fmla="*/ 96 w 123"/>
                <a:gd name="T67" fmla="*/ 113 h 113"/>
                <a:gd name="T68" fmla="*/ 121 w 123"/>
                <a:gd name="T69" fmla="*/ 113 h 113"/>
                <a:gd name="T70" fmla="*/ 123 w 123"/>
                <a:gd name="T71" fmla="*/ 110 h 113"/>
                <a:gd name="T72" fmla="*/ 123 w 123"/>
                <a:gd name="T73" fmla="*/ 102 h 113"/>
                <a:gd name="T74" fmla="*/ 121 w 123"/>
                <a:gd name="T75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13">
                  <a:moveTo>
                    <a:pt x="121" y="99"/>
                  </a:moveTo>
                  <a:cubicBezTo>
                    <a:pt x="121" y="99"/>
                    <a:pt x="115" y="98"/>
                    <a:pt x="104" y="88"/>
                  </a:cubicBezTo>
                  <a:cubicBezTo>
                    <a:pt x="98" y="83"/>
                    <a:pt x="93" y="80"/>
                    <a:pt x="91" y="78"/>
                  </a:cubicBezTo>
                  <a:cubicBezTo>
                    <a:pt x="93" y="77"/>
                    <a:pt x="100" y="74"/>
                    <a:pt x="107" y="67"/>
                  </a:cubicBezTo>
                  <a:cubicBezTo>
                    <a:pt x="111" y="62"/>
                    <a:pt x="113" y="56"/>
                    <a:pt x="113" y="49"/>
                  </a:cubicBezTo>
                  <a:cubicBezTo>
                    <a:pt x="113" y="42"/>
                    <a:pt x="111" y="36"/>
                    <a:pt x="107" y="30"/>
                  </a:cubicBezTo>
                  <a:cubicBezTo>
                    <a:pt x="103" y="24"/>
                    <a:pt x="98" y="18"/>
                    <a:pt x="92" y="14"/>
                  </a:cubicBezTo>
                  <a:cubicBezTo>
                    <a:pt x="86" y="10"/>
                    <a:pt x="79" y="6"/>
                    <a:pt x="71" y="4"/>
                  </a:cubicBezTo>
                  <a:cubicBezTo>
                    <a:pt x="63" y="1"/>
                    <a:pt x="56" y="0"/>
                    <a:pt x="48" y="0"/>
                  </a:cubicBezTo>
                  <a:cubicBezTo>
                    <a:pt x="48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79"/>
                    <a:pt x="0" y="7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2"/>
                    <a:pt x="1" y="112"/>
                  </a:cubicBezTo>
                  <a:cubicBezTo>
                    <a:pt x="2" y="113"/>
                    <a:pt x="6" y="113"/>
                    <a:pt x="7" y="113"/>
                  </a:cubicBezTo>
                  <a:cubicBezTo>
                    <a:pt x="10" y="113"/>
                    <a:pt x="13" y="113"/>
                    <a:pt x="15" y="112"/>
                  </a:cubicBezTo>
                  <a:cubicBezTo>
                    <a:pt x="19" y="111"/>
                    <a:pt x="22" y="108"/>
                    <a:pt x="25" y="105"/>
                  </a:cubicBezTo>
                  <a:cubicBezTo>
                    <a:pt x="29" y="99"/>
                    <a:pt x="30" y="93"/>
                    <a:pt x="30" y="86"/>
                  </a:cubicBezTo>
                  <a:cubicBezTo>
                    <a:pt x="30" y="85"/>
                    <a:pt x="30" y="39"/>
                    <a:pt x="30" y="39"/>
                  </a:cubicBezTo>
                  <a:cubicBezTo>
                    <a:pt x="30" y="39"/>
                    <a:pt x="30" y="37"/>
                    <a:pt x="31" y="36"/>
                  </a:cubicBezTo>
                  <a:cubicBezTo>
                    <a:pt x="31" y="35"/>
                    <a:pt x="32" y="34"/>
                    <a:pt x="32" y="34"/>
                  </a:cubicBezTo>
                  <a:cubicBezTo>
                    <a:pt x="35" y="28"/>
                    <a:pt x="47" y="25"/>
                    <a:pt x="60" y="28"/>
                  </a:cubicBezTo>
                  <a:cubicBezTo>
                    <a:pt x="77" y="33"/>
                    <a:pt x="82" y="44"/>
                    <a:pt x="80" y="50"/>
                  </a:cubicBezTo>
                  <a:cubicBezTo>
                    <a:pt x="78" y="55"/>
                    <a:pt x="72" y="58"/>
                    <a:pt x="64" y="58"/>
                  </a:cubicBezTo>
                  <a:cubicBezTo>
                    <a:pt x="61" y="58"/>
                    <a:pt x="57" y="58"/>
                    <a:pt x="53" y="57"/>
                  </a:cubicBezTo>
                  <a:cubicBezTo>
                    <a:pt x="53" y="57"/>
                    <a:pt x="50" y="56"/>
                    <a:pt x="48" y="55"/>
                  </a:cubicBezTo>
                  <a:cubicBezTo>
                    <a:pt x="48" y="55"/>
                    <a:pt x="46" y="54"/>
                    <a:pt x="44" y="54"/>
                  </a:cubicBezTo>
                  <a:cubicBezTo>
                    <a:pt x="43" y="54"/>
                    <a:pt x="43" y="55"/>
                    <a:pt x="43" y="57"/>
                  </a:cubicBezTo>
                  <a:cubicBezTo>
                    <a:pt x="43" y="57"/>
                    <a:pt x="43" y="69"/>
                    <a:pt x="43" y="69"/>
                  </a:cubicBezTo>
                  <a:cubicBezTo>
                    <a:pt x="43" y="73"/>
                    <a:pt x="44" y="77"/>
                    <a:pt x="47" y="79"/>
                  </a:cubicBezTo>
                  <a:cubicBezTo>
                    <a:pt x="47" y="79"/>
                    <a:pt x="84" y="109"/>
                    <a:pt x="84" y="109"/>
                  </a:cubicBezTo>
                  <a:cubicBezTo>
                    <a:pt x="88" y="112"/>
                    <a:pt x="92" y="113"/>
                    <a:pt x="96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3"/>
                    <a:pt x="123" y="112"/>
                    <a:pt x="123" y="110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2" y="99"/>
                    <a:pt x="12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gray">
            <a:xfrm>
              <a:off x="-3622675" y="3063875"/>
              <a:ext cx="428625" cy="423862"/>
            </a:xfrm>
            <a:custGeom>
              <a:avLst/>
              <a:gdLst>
                <a:gd name="T0" fmla="*/ 96 w 114"/>
                <a:gd name="T1" fmla="*/ 84 h 113"/>
                <a:gd name="T2" fmla="*/ 63 w 114"/>
                <a:gd name="T3" fmla="*/ 84 h 113"/>
                <a:gd name="T4" fmla="*/ 50 w 114"/>
                <a:gd name="T5" fmla="*/ 81 h 113"/>
                <a:gd name="T6" fmla="*/ 40 w 114"/>
                <a:gd name="T7" fmla="*/ 73 h 113"/>
                <a:gd name="T8" fmla="*/ 33 w 114"/>
                <a:gd name="T9" fmla="*/ 61 h 113"/>
                <a:gd name="T10" fmla="*/ 30 w 114"/>
                <a:gd name="T11" fmla="*/ 48 h 113"/>
                <a:gd name="T12" fmla="*/ 35 w 114"/>
                <a:gd name="T13" fmla="*/ 34 h 113"/>
                <a:gd name="T14" fmla="*/ 39 w 114"/>
                <a:gd name="T15" fmla="*/ 31 h 113"/>
                <a:gd name="T16" fmla="*/ 43 w 114"/>
                <a:gd name="T17" fmla="*/ 30 h 113"/>
                <a:gd name="T18" fmla="*/ 50 w 114"/>
                <a:gd name="T19" fmla="*/ 29 h 113"/>
                <a:gd name="T20" fmla="*/ 56 w 114"/>
                <a:gd name="T21" fmla="*/ 30 h 113"/>
                <a:gd name="T22" fmla="*/ 67 w 114"/>
                <a:gd name="T23" fmla="*/ 34 h 113"/>
                <a:gd name="T24" fmla="*/ 81 w 114"/>
                <a:gd name="T25" fmla="*/ 47 h 113"/>
                <a:gd name="T26" fmla="*/ 47 w 114"/>
                <a:gd name="T27" fmla="*/ 47 h 113"/>
                <a:gd name="T28" fmla="*/ 44 w 114"/>
                <a:gd name="T29" fmla="*/ 50 h 113"/>
                <a:gd name="T30" fmla="*/ 46 w 114"/>
                <a:gd name="T31" fmla="*/ 58 h 113"/>
                <a:gd name="T32" fmla="*/ 67 w 114"/>
                <a:gd name="T33" fmla="*/ 71 h 113"/>
                <a:gd name="T34" fmla="*/ 99 w 114"/>
                <a:gd name="T35" fmla="*/ 71 h 113"/>
                <a:gd name="T36" fmla="*/ 111 w 114"/>
                <a:gd name="T37" fmla="*/ 67 h 113"/>
                <a:gd name="T38" fmla="*/ 114 w 114"/>
                <a:gd name="T39" fmla="*/ 57 h 113"/>
                <a:gd name="T40" fmla="*/ 108 w 114"/>
                <a:gd name="T41" fmla="*/ 38 h 113"/>
                <a:gd name="T42" fmla="*/ 94 w 114"/>
                <a:gd name="T43" fmla="*/ 19 h 113"/>
                <a:gd name="T44" fmla="*/ 74 w 114"/>
                <a:gd name="T45" fmla="*/ 5 h 113"/>
                <a:gd name="T46" fmla="*/ 50 w 114"/>
                <a:gd name="T47" fmla="*/ 0 h 113"/>
                <a:gd name="T48" fmla="*/ 3 w 114"/>
                <a:gd name="T49" fmla="*/ 0 h 113"/>
                <a:gd name="T50" fmla="*/ 0 w 114"/>
                <a:gd name="T51" fmla="*/ 2 h 113"/>
                <a:gd name="T52" fmla="*/ 0 w 114"/>
                <a:gd name="T53" fmla="*/ 49 h 113"/>
                <a:gd name="T54" fmla="*/ 5 w 114"/>
                <a:gd name="T55" fmla="*/ 73 h 113"/>
                <a:gd name="T56" fmla="*/ 19 w 114"/>
                <a:gd name="T57" fmla="*/ 94 h 113"/>
                <a:gd name="T58" fmla="*/ 39 w 114"/>
                <a:gd name="T59" fmla="*/ 108 h 113"/>
                <a:gd name="T60" fmla="*/ 64 w 114"/>
                <a:gd name="T61" fmla="*/ 113 h 113"/>
                <a:gd name="T62" fmla="*/ 111 w 114"/>
                <a:gd name="T63" fmla="*/ 113 h 113"/>
                <a:gd name="T64" fmla="*/ 114 w 114"/>
                <a:gd name="T65" fmla="*/ 111 h 113"/>
                <a:gd name="T66" fmla="*/ 114 w 114"/>
                <a:gd name="T67" fmla="*/ 101 h 113"/>
                <a:gd name="T68" fmla="*/ 109 w 114"/>
                <a:gd name="T69" fmla="*/ 88 h 113"/>
                <a:gd name="T70" fmla="*/ 96 w 114"/>
                <a:gd name="T71" fmla="*/ 8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4" h="113">
                  <a:moveTo>
                    <a:pt x="96" y="84"/>
                  </a:moveTo>
                  <a:cubicBezTo>
                    <a:pt x="63" y="84"/>
                    <a:pt x="63" y="84"/>
                    <a:pt x="63" y="84"/>
                  </a:cubicBezTo>
                  <a:cubicBezTo>
                    <a:pt x="59" y="84"/>
                    <a:pt x="54" y="82"/>
                    <a:pt x="50" y="81"/>
                  </a:cubicBezTo>
                  <a:cubicBezTo>
                    <a:pt x="47" y="79"/>
                    <a:pt x="41" y="74"/>
                    <a:pt x="40" y="73"/>
                  </a:cubicBezTo>
                  <a:cubicBezTo>
                    <a:pt x="37" y="69"/>
                    <a:pt x="34" y="65"/>
                    <a:pt x="33" y="61"/>
                  </a:cubicBezTo>
                  <a:cubicBezTo>
                    <a:pt x="31" y="57"/>
                    <a:pt x="30" y="52"/>
                    <a:pt x="30" y="48"/>
                  </a:cubicBezTo>
                  <a:cubicBezTo>
                    <a:pt x="30" y="42"/>
                    <a:pt x="32" y="37"/>
                    <a:pt x="35" y="34"/>
                  </a:cubicBezTo>
                  <a:cubicBezTo>
                    <a:pt x="36" y="33"/>
                    <a:pt x="37" y="32"/>
                    <a:pt x="39" y="31"/>
                  </a:cubicBezTo>
                  <a:cubicBezTo>
                    <a:pt x="40" y="30"/>
                    <a:pt x="42" y="30"/>
                    <a:pt x="43" y="30"/>
                  </a:cubicBezTo>
                  <a:cubicBezTo>
                    <a:pt x="45" y="29"/>
                    <a:pt x="48" y="29"/>
                    <a:pt x="50" y="29"/>
                  </a:cubicBezTo>
                  <a:cubicBezTo>
                    <a:pt x="52" y="29"/>
                    <a:pt x="54" y="29"/>
                    <a:pt x="56" y="30"/>
                  </a:cubicBezTo>
                  <a:cubicBezTo>
                    <a:pt x="60" y="30"/>
                    <a:pt x="64" y="32"/>
                    <a:pt x="67" y="34"/>
                  </a:cubicBezTo>
                  <a:cubicBezTo>
                    <a:pt x="72" y="37"/>
                    <a:pt x="78" y="42"/>
                    <a:pt x="81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5" y="47"/>
                    <a:pt x="44" y="48"/>
                    <a:pt x="44" y="50"/>
                  </a:cubicBezTo>
                  <a:cubicBezTo>
                    <a:pt x="44" y="53"/>
                    <a:pt x="45" y="55"/>
                    <a:pt x="46" y="58"/>
                  </a:cubicBezTo>
                  <a:cubicBezTo>
                    <a:pt x="47" y="61"/>
                    <a:pt x="54" y="71"/>
                    <a:pt x="67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1"/>
                    <a:pt x="109" y="70"/>
                    <a:pt x="111" y="67"/>
                  </a:cubicBezTo>
                  <a:cubicBezTo>
                    <a:pt x="113" y="64"/>
                    <a:pt x="114" y="61"/>
                    <a:pt x="114" y="57"/>
                  </a:cubicBezTo>
                  <a:cubicBezTo>
                    <a:pt x="114" y="51"/>
                    <a:pt x="112" y="44"/>
                    <a:pt x="108" y="38"/>
                  </a:cubicBezTo>
                  <a:cubicBezTo>
                    <a:pt x="105" y="31"/>
                    <a:pt x="100" y="24"/>
                    <a:pt x="94" y="19"/>
                  </a:cubicBezTo>
                  <a:cubicBezTo>
                    <a:pt x="89" y="13"/>
                    <a:pt x="82" y="9"/>
                    <a:pt x="74" y="5"/>
                  </a:cubicBezTo>
                  <a:cubicBezTo>
                    <a:pt x="66" y="1"/>
                    <a:pt x="58" y="0"/>
                    <a:pt x="50" y="0"/>
                  </a:cubicBezTo>
                  <a:cubicBezTo>
                    <a:pt x="50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49"/>
                    <a:pt x="0" y="49"/>
                  </a:cubicBezTo>
                  <a:cubicBezTo>
                    <a:pt x="0" y="57"/>
                    <a:pt x="2" y="66"/>
                    <a:pt x="5" y="73"/>
                  </a:cubicBezTo>
                  <a:cubicBezTo>
                    <a:pt x="9" y="81"/>
                    <a:pt x="13" y="88"/>
                    <a:pt x="19" y="94"/>
                  </a:cubicBezTo>
                  <a:cubicBezTo>
                    <a:pt x="25" y="100"/>
                    <a:pt x="32" y="104"/>
                    <a:pt x="39" y="108"/>
                  </a:cubicBezTo>
                  <a:cubicBezTo>
                    <a:pt x="47" y="111"/>
                    <a:pt x="55" y="113"/>
                    <a:pt x="64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4" y="112"/>
                    <a:pt x="114" y="11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4" y="96"/>
                    <a:pt x="112" y="91"/>
                    <a:pt x="109" y="88"/>
                  </a:cubicBezTo>
                  <a:cubicBezTo>
                    <a:pt x="106" y="85"/>
                    <a:pt x="102" y="84"/>
                    <a:pt x="9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gray">
            <a:xfrm>
              <a:off x="-4548188" y="3063875"/>
              <a:ext cx="889000" cy="423862"/>
            </a:xfrm>
            <a:custGeom>
              <a:avLst/>
              <a:gdLst>
                <a:gd name="T0" fmla="*/ 237 w 237"/>
                <a:gd name="T1" fmla="*/ 16 h 113"/>
                <a:gd name="T2" fmla="*/ 220 w 237"/>
                <a:gd name="T3" fmla="*/ 0 h 113"/>
                <a:gd name="T4" fmla="*/ 203 w 237"/>
                <a:gd name="T5" fmla="*/ 0 h 113"/>
                <a:gd name="T6" fmla="*/ 200 w 237"/>
                <a:gd name="T7" fmla="*/ 1 h 113"/>
                <a:gd name="T8" fmla="*/ 165 w 237"/>
                <a:gd name="T9" fmla="*/ 34 h 113"/>
                <a:gd name="T10" fmla="*/ 119 w 237"/>
                <a:gd name="T11" fmla="*/ 52 h 113"/>
                <a:gd name="T12" fmla="*/ 71 w 237"/>
                <a:gd name="T13" fmla="*/ 32 h 113"/>
                <a:gd name="T14" fmla="*/ 44 w 237"/>
                <a:gd name="T15" fmla="*/ 8 h 113"/>
                <a:gd name="T16" fmla="*/ 25 w 237"/>
                <a:gd name="T17" fmla="*/ 0 h 113"/>
                <a:gd name="T18" fmla="*/ 4 w 237"/>
                <a:gd name="T19" fmla="*/ 0 h 113"/>
                <a:gd name="T20" fmla="*/ 0 w 237"/>
                <a:gd name="T21" fmla="*/ 3 h 113"/>
                <a:gd name="T22" fmla="*/ 0 w 237"/>
                <a:gd name="T23" fmla="*/ 96 h 113"/>
                <a:gd name="T24" fmla="*/ 17 w 237"/>
                <a:gd name="T25" fmla="*/ 113 h 113"/>
                <a:gd name="T26" fmla="*/ 23 w 237"/>
                <a:gd name="T27" fmla="*/ 113 h 113"/>
                <a:gd name="T28" fmla="*/ 28 w 237"/>
                <a:gd name="T29" fmla="*/ 113 h 113"/>
                <a:gd name="T30" fmla="*/ 31 w 237"/>
                <a:gd name="T31" fmla="*/ 110 h 113"/>
                <a:gd name="T32" fmla="*/ 31 w 237"/>
                <a:gd name="T33" fmla="*/ 76 h 113"/>
                <a:gd name="T34" fmla="*/ 47 w 237"/>
                <a:gd name="T35" fmla="*/ 61 h 113"/>
                <a:gd name="T36" fmla="*/ 84 w 237"/>
                <a:gd name="T37" fmla="*/ 83 h 113"/>
                <a:gd name="T38" fmla="*/ 119 w 237"/>
                <a:gd name="T39" fmla="*/ 105 h 113"/>
                <a:gd name="T40" fmla="*/ 153 w 237"/>
                <a:gd name="T41" fmla="*/ 83 h 113"/>
                <a:gd name="T42" fmla="*/ 190 w 237"/>
                <a:gd name="T43" fmla="*/ 61 h 113"/>
                <a:gd name="T44" fmla="*/ 206 w 237"/>
                <a:gd name="T45" fmla="*/ 76 h 113"/>
                <a:gd name="T46" fmla="*/ 206 w 237"/>
                <a:gd name="T47" fmla="*/ 96 h 113"/>
                <a:gd name="T48" fmla="*/ 223 w 237"/>
                <a:gd name="T49" fmla="*/ 113 h 113"/>
                <a:gd name="T50" fmla="*/ 230 w 237"/>
                <a:gd name="T51" fmla="*/ 113 h 113"/>
                <a:gd name="T52" fmla="*/ 234 w 237"/>
                <a:gd name="T53" fmla="*/ 113 h 113"/>
                <a:gd name="T54" fmla="*/ 234 w 237"/>
                <a:gd name="T55" fmla="*/ 113 h 113"/>
                <a:gd name="T56" fmla="*/ 237 w 237"/>
                <a:gd name="T57" fmla="*/ 110 h 113"/>
                <a:gd name="T58" fmla="*/ 237 w 237"/>
                <a:gd name="T5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7" h="113">
                  <a:moveTo>
                    <a:pt x="237" y="16"/>
                  </a:moveTo>
                  <a:cubicBezTo>
                    <a:pt x="237" y="7"/>
                    <a:pt x="229" y="0"/>
                    <a:pt x="22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2" y="0"/>
                    <a:pt x="201" y="0"/>
                    <a:pt x="200" y="1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53" y="45"/>
                    <a:pt x="137" y="52"/>
                    <a:pt x="119" y="52"/>
                  </a:cubicBezTo>
                  <a:cubicBezTo>
                    <a:pt x="100" y="52"/>
                    <a:pt x="83" y="45"/>
                    <a:pt x="71" y="32"/>
                  </a:cubicBezTo>
                  <a:cubicBezTo>
                    <a:pt x="71" y="32"/>
                    <a:pt x="45" y="8"/>
                    <a:pt x="44" y="8"/>
                  </a:cubicBezTo>
                  <a:cubicBezTo>
                    <a:pt x="39" y="3"/>
                    <a:pt x="33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6"/>
                    <a:pt x="8" y="113"/>
                    <a:pt x="17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30" y="113"/>
                    <a:pt x="31" y="112"/>
                    <a:pt x="31" y="110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68"/>
                    <a:pt x="38" y="61"/>
                    <a:pt x="47" y="61"/>
                  </a:cubicBezTo>
                  <a:cubicBezTo>
                    <a:pt x="63" y="61"/>
                    <a:pt x="74" y="74"/>
                    <a:pt x="84" y="83"/>
                  </a:cubicBezTo>
                  <a:cubicBezTo>
                    <a:pt x="97" y="94"/>
                    <a:pt x="107" y="105"/>
                    <a:pt x="119" y="105"/>
                  </a:cubicBezTo>
                  <a:cubicBezTo>
                    <a:pt x="131" y="105"/>
                    <a:pt x="140" y="94"/>
                    <a:pt x="153" y="83"/>
                  </a:cubicBezTo>
                  <a:cubicBezTo>
                    <a:pt x="163" y="74"/>
                    <a:pt x="175" y="61"/>
                    <a:pt x="190" y="61"/>
                  </a:cubicBezTo>
                  <a:cubicBezTo>
                    <a:pt x="199" y="61"/>
                    <a:pt x="206" y="68"/>
                    <a:pt x="206" y="76"/>
                  </a:cubicBezTo>
                  <a:cubicBezTo>
                    <a:pt x="206" y="76"/>
                    <a:pt x="206" y="96"/>
                    <a:pt x="206" y="96"/>
                  </a:cubicBezTo>
                  <a:cubicBezTo>
                    <a:pt x="206" y="106"/>
                    <a:pt x="214" y="113"/>
                    <a:pt x="223" y="113"/>
                  </a:cubicBezTo>
                  <a:cubicBezTo>
                    <a:pt x="223" y="113"/>
                    <a:pt x="230" y="113"/>
                    <a:pt x="230" y="113"/>
                  </a:cubicBezTo>
                  <a:cubicBezTo>
                    <a:pt x="232" y="113"/>
                    <a:pt x="234" y="113"/>
                    <a:pt x="234" y="113"/>
                  </a:cubicBezTo>
                  <a:cubicBezTo>
                    <a:pt x="234" y="113"/>
                    <a:pt x="234" y="113"/>
                    <a:pt x="234" y="113"/>
                  </a:cubicBezTo>
                  <a:cubicBezTo>
                    <a:pt x="235" y="113"/>
                    <a:pt x="237" y="112"/>
                    <a:pt x="237" y="110"/>
                  </a:cubicBezTo>
                  <a:cubicBezTo>
                    <a:pt x="237" y="110"/>
                    <a:pt x="237" y="17"/>
                    <a:pt x="23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8" name="Freeform 44">
            <a:extLst>
              <a:ext uri="{FF2B5EF4-FFF2-40B4-BE49-F238E27FC236}">
                <a16:creationId xmlns="" xmlns:a16="http://schemas.microsoft.com/office/drawing/2014/main" id="{9A8F742A-9FBF-459B-B20B-99B25183DBD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3175"/>
            <a:ext cx="6424613" cy="6854825"/>
          </a:xfrm>
          <a:custGeom>
            <a:avLst/>
            <a:gdLst>
              <a:gd name="T0" fmla="*/ 1666 w 3171"/>
              <a:gd name="T1" fmla="*/ 1920 h 2540"/>
              <a:gd name="T2" fmla="*/ 1666 w 3171"/>
              <a:gd name="T3" fmla="*/ 633 h 2540"/>
              <a:gd name="T4" fmla="*/ 1972 w 3171"/>
              <a:gd name="T5" fmla="*/ 149 h 2540"/>
              <a:gd name="T6" fmla="*/ 2290 w 3171"/>
              <a:gd name="T7" fmla="*/ 0 h 2540"/>
              <a:gd name="T8" fmla="*/ 60 w 3171"/>
              <a:gd name="T9" fmla="*/ 0 h 2540"/>
              <a:gd name="T10" fmla="*/ 1099 w 3171"/>
              <a:gd name="T11" fmla="*/ 171 h 2540"/>
              <a:gd name="T12" fmla="*/ 1431 w 3171"/>
              <a:gd name="T13" fmla="*/ 562 h 2540"/>
              <a:gd name="T14" fmla="*/ 1431 w 3171"/>
              <a:gd name="T15" fmla="*/ 1968 h 2540"/>
              <a:gd name="T16" fmla="*/ 1099 w 3171"/>
              <a:gd name="T17" fmla="*/ 2363 h 2540"/>
              <a:gd name="T18" fmla="*/ 0 w 3171"/>
              <a:gd name="T19" fmla="*/ 2540 h 2540"/>
              <a:gd name="T20" fmla="*/ 3171 w 3171"/>
              <a:gd name="T21" fmla="*/ 2540 h 2540"/>
              <a:gd name="T22" fmla="*/ 3171 w 3171"/>
              <a:gd name="T23" fmla="*/ 2423 h 2540"/>
              <a:gd name="T24" fmla="*/ 2002 w 3171"/>
              <a:gd name="T25" fmla="*/ 2296 h 2540"/>
              <a:gd name="T26" fmla="*/ 1666 w 3171"/>
              <a:gd name="T27" fmla="*/ 1920 h 2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71" h="2540">
                <a:moveTo>
                  <a:pt x="1666" y="1920"/>
                </a:moveTo>
                <a:cubicBezTo>
                  <a:pt x="1666" y="1920"/>
                  <a:pt x="1666" y="1920"/>
                  <a:pt x="1666" y="633"/>
                </a:cubicBezTo>
                <a:cubicBezTo>
                  <a:pt x="1666" y="447"/>
                  <a:pt x="1804" y="231"/>
                  <a:pt x="1972" y="149"/>
                </a:cubicBezTo>
                <a:cubicBezTo>
                  <a:pt x="1972" y="149"/>
                  <a:pt x="1972" y="149"/>
                  <a:pt x="229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349" y="48"/>
                  <a:pt x="692" y="104"/>
                  <a:pt x="1099" y="171"/>
                </a:cubicBezTo>
                <a:cubicBezTo>
                  <a:pt x="1282" y="201"/>
                  <a:pt x="1431" y="376"/>
                  <a:pt x="1431" y="562"/>
                </a:cubicBezTo>
                <a:cubicBezTo>
                  <a:pt x="1431" y="562"/>
                  <a:pt x="1431" y="562"/>
                  <a:pt x="1431" y="1968"/>
                </a:cubicBezTo>
                <a:cubicBezTo>
                  <a:pt x="1431" y="2154"/>
                  <a:pt x="1282" y="2333"/>
                  <a:pt x="1099" y="2363"/>
                </a:cubicBezTo>
                <a:cubicBezTo>
                  <a:pt x="1099" y="2363"/>
                  <a:pt x="1099" y="2363"/>
                  <a:pt x="0" y="2540"/>
                </a:cubicBezTo>
                <a:cubicBezTo>
                  <a:pt x="3171" y="2540"/>
                  <a:pt x="3171" y="2540"/>
                  <a:pt x="3171" y="2540"/>
                </a:cubicBezTo>
                <a:cubicBezTo>
                  <a:pt x="3171" y="2423"/>
                  <a:pt x="3171" y="2423"/>
                  <a:pt x="3171" y="2423"/>
                </a:cubicBezTo>
                <a:cubicBezTo>
                  <a:pt x="2836" y="2387"/>
                  <a:pt x="2449" y="2344"/>
                  <a:pt x="2002" y="2296"/>
                </a:cubicBezTo>
                <a:cubicBezTo>
                  <a:pt x="1819" y="2273"/>
                  <a:pt x="1666" y="2106"/>
                  <a:pt x="1666" y="1920"/>
                </a:cubicBezTo>
                <a:close/>
              </a:path>
            </a:pathLst>
          </a:custGeom>
          <a:solidFill>
            <a:srgbClr val="B4DC96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99592" y="3861049"/>
            <a:ext cx="2160314" cy="2231777"/>
          </a:xfrm>
          <a:prstGeom prst="rect">
            <a:avLst/>
          </a:prstGeom>
        </p:spPr>
        <p:txBody>
          <a:bodyPr wrap="none" anchor="b"/>
          <a:lstStyle>
            <a:lvl1pPr marL="0" indent="0">
              <a:buFont typeface="Arial" panose="020B0604020202020204" pitchFamily="34" charset="0"/>
              <a:buNone/>
              <a:defRPr sz="8625" b="0">
                <a:ln>
                  <a:noFill/>
                </a:ln>
                <a:solidFill>
                  <a:schemeClr val="tx2"/>
                </a:solidFill>
                <a:latin typeface="Merck" panose="04040805020F02020302" pitchFamily="82" charset="0"/>
              </a:defRPr>
            </a:lvl1pPr>
            <a:lvl2pPr marL="0" indent="0">
              <a:spcBef>
                <a:spcPts val="450"/>
              </a:spcBef>
              <a:buFont typeface="Arial" panose="020B0604020202020204" pitchFamily="34" charset="0"/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2pPr>
            <a:lvl3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3pPr>
            <a:lvl4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4pPr>
            <a:lvl5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5pPr>
            <a:lvl6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6pPr>
            <a:lvl7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7pPr>
            <a:lvl8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8pPr>
            <a:lvl9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9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4355976" y="1988842"/>
            <a:ext cx="4320110" cy="1368151"/>
          </a:xfrm>
          <a:prstGeom prst="rect">
            <a:avLst/>
          </a:prstGeom>
          <a:noFill/>
        </p:spPr>
        <p:txBody>
          <a:bodyPr tIns="72000" bIns="0" anchor="t" anchorCtr="0"/>
          <a:lstStyle>
            <a:lvl1pPr>
              <a:lnSpc>
                <a:spcPct val="100000"/>
              </a:lnSpc>
              <a:defRPr sz="2700" b="0" cap="none" baseline="0">
                <a:solidFill>
                  <a:srgbClr val="B4DC96"/>
                </a:solidFill>
                <a:latin typeface="Merck" panose="04040805020F02020302" pitchFamily="82" charset="0"/>
              </a:defRPr>
            </a:lvl1pPr>
          </a:lstStyle>
          <a:p>
            <a:pPr lvl="0"/>
            <a:r>
              <a:rPr lang="en-US" noProof="0" dirty="0"/>
              <a:t>Chapter name </a:t>
            </a:r>
            <a:br>
              <a:rPr lang="en-US" noProof="0" dirty="0"/>
            </a:br>
            <a:r>
              <a:rPr lang="en-US" noProof="0" dirty="0"/>
              <a:t>in two lines</a:t>
            </a:r>
          </a:p>
        </p:txBody>
      </p:sp>
    </p:spTree>
    <p:extLst>
      <p:ext uri="{BB962C8B-B14F-4D97-AF65-F5344CB8AC3E}">
        <p14:creationId xmlns:p14="http://schemas.microsoft.com/office/powerpoint/2010/main" val="38574388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>
            <a:extLst>
              <a:ext uri="{FF2B5EF4-FFF2-40B4-BE49-F238E27FC236}">
                <a16:creationId xmlns="" xmlns:a16="http://schemas.microsoft.com/office/drawing/2014/main" id="{CA0D72E8-DEB9-48A1-8FC4-9CCFEF056B56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id="{D30F5841-5298-4B7F-9290-C3B81EA0545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63654" y="3357564"/>
            <a:ext cx="4212431" cy="2232025"/>
          </a:xfrm>
        </p:spPr>
        <p:txBody>
          <a:bodyPr tIns="72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1pPr>
            <a:lvl2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2pPr>
            <a:lvl3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3pPr>
            <a:lvl4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4pPr>
            <a:lvl5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5pPr>
          </a:lstStyle>
          <a:p>
            <a:pPr lvl="0"/>
            <a:r>
              <a:rPr lang="en-US" dirty="0"/>
              <a:t>Chapter name </a:t>
            </a:r>
            <a:br>
              <a:rPr lang="en-US" dirty="0"/>
            </a:br>
            <a:r>
              <a:rPr lang="en-US" dirty="0"/>
              <a:t>in two lines 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="" xmlns:a16="http://schemas.microsoft.com/office/drawing/2014/main" id="{25ABA3AF-18EE-42C2-8936-9FB64B4FA250}"/>
              </a:ext>
            </a:extLst>
          </p:cNvPr>
          <p:cNvGrpSpPr>
            <a:grpSpLocks noChangeAspect="1"/>
          </p:cNvGrpSpPr>
          <p:nvPr userDrawn="1">
            <p:custDataLst>
              <p:tags r:id="rId2"/>
            </p:custDataLst>
          </p:nvPr>
        </p:nvGrpSpPr>
        <p:grpSpPr bwMode="gray">
          <a:xfrm>
            <a:off x="7904642" y="6440320"/>
            <a:ext cx="771444" cy="162000"/>
            <a:chOff x="-4548188" y="3063875"/>
            <a:chExt cx="2741613" cy="431800"/>
          </a:xfrm>
          <a:solidFill>
            <a:schemeClr val="tx2"/>
          </a:solidFill>
        </p:grpSpPr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E9102314-C7A7-4DC4-870E-3B46E88A4537}"/>
                </a:ext>
              </a:extLst>
            </p:cNvPr>
            <p:cNvSpPr>
              <a:spLocks/>
            </p:cNvSpPr>
            <p:nvPr/>
          </p:nvSpPr>
          <p:spPr bwMode="gray">
            <a:xfrm>
              <a:off x="-2230438" y="3063875"/>
              <a:ext cx="423863" cy="423862"/>
            </a:xfrm>
            <a:custGeom>
              <a:avLst/>
              <a:gdLst>
                <a:gd name="T0" fmla="*/ 8 w 113"/>
                <a:gd name="T1" fmla="*/ 113 h 113"/>
                <a:gd name="T2" fmla="*/ 27 w 113"/>
                <a:gd name="T3" fmla="*/ 105 h 113"/>
                <a:gd name="T4" fmla="*/ 34 w 113"/>
                <a:gd name="T5" fmla="*/ 98 h 113"/>
                <a:gd name="T6" fmla="*/ 43 w 113"/>
                <a:gd name="T7" fmla="*/ 93 h 113"/>
                <a:gd name="T8" fmla="*/ 46 w 113"/>
                <a:gd name="T9" fmla="*/ 93 h 113"/>
                <a:gd name="T10" fmla="*/ 49 w 113"/>
                <a:gd name="T11" fmla="*/ 93 h 113"/>
                <a:gd name="T12" fmla="*/ 60 w 113"/>
                <a:gd name="T13" fmla="*/ 96 h 113"/>
                <a:gd name="T14" fmla="*/ 92 w 113"/>
                <a:gd name="T15" fmla="*/ 109 h 113"/>
                <a:gd name="T16" fmla="*/ 106 w 113"/>
                <a:gd name="T17" fmla="*/ 113 h 113"/>
                <a:gd name="T18" fmla="*/ 111 w 113"/>
                <a:gd name="T19" fmla="*/ 113 h 113"/>
                <a:gd name="T20" fmla="*/ 113 w 113"/>
                <a:gd name="T21" fmla="*/ 110 h 113"/>
                <a:gd name="T22" fmla="*/ 113 w 113"/>
                <a:gd name="T23" fmla="*/ 99 h 113"/>
                <a:gd name="T24" fmla="*/ 100 w 113"/>
                <a:gd name="T25" fmla="*/ 80 h 113"/>
                <a:gd name="T26" fmla="*/ 94 w 113"/>
                <a:gd name="T27" fmla="*/ 77 h 113"/>
                <a:gd name="T28" fmla="*/ 78 w 113"/>
                <a:gd name="T29" fmla="*/ 67 h 113"/>
                <a:gd name="T30" fmla="*/ 79 w 113"/>
                <a:gd name="T31" fmla="*/ 52 h 113"/>
                <a:gd name="T32" fmla="*/ 107 w 113"/>
                <a:gd name="T33" fmla="*/ 24 h 113"/>
                <a:gd name="T34" fmla="*/ 113 w 113"/>
                <a:gd name="T35" fmla="*/ 10 h 113"/>
                <a:gd name="T36" fmla="*/ 113 w 113"/>
                <a:gd name="T37" fmla="*/ 6 h 113"/>
                <a:gd name="T38" fmla="*/ 110 w 113"/>
                <a:gd name="T39" fmla="*/ 2 h 113"/>
                <a:gd name="T40" fmla="*/ 103 w 113"/>
                <a:gd name="T41" fmla="*/ 0 h 113"/>
                <a:gd name="T42" fmla="*/ 99 w 113"/>
                <a:gd name="T43" fmla="*/ 0 h 113"/>
                <a:gd name="T44" fmla="*/ 80 w 113"/>
                <a:gd name="T45" fmla="*/ 8 h 113"/>
                <a:gd name="T46" fmla="*/ 57 w 113"/>
                <a:gd name="T47" fmla="*/ 31 h 113"/>
                <a:gd name="T48" fmla="*/ 31 w 113"/>
                <a:gd name="T49" fmla="*/ 57 h 113"/>
                <a:gd name="T50" fmla="*/ 31 w 113"/>
                <a:gd name="T51" fmla="*/ 16 h 113"/>
                <a:gd name="T52" fmla="*/ 14 w 113"/>
                <a:gd name="T53" fmla="*/ 0 h 113"/>
                <a:gd name="T54" fmla="*/ 7 w 113"/>
                <a:gd name="T55" fmla="*/ 0 h 113"/>
                <a:gd name="T56" fmla="*/ 1 w 113"/>
                <a:gd name="T57" fmla="*/ 0 h 113"/>
                <a:gd name="T58" fmla="*/ 0 w 113"/>
                <a:gd name="T59" fmla="*/ 3 h 113"/>
                <a:gd name="T60" fmla="*/ 0 w 113"/>
                <a:gd name="T61" fmla="*/ 111 h 113"/>
                <a:gd name="T62" fmla="*/ 2 w 113"/>
                <a:gd name="T63" fmla="*/ 113 h 113"/>
                <a:gd name="T64" fmla="*/ 8 w 113"/>
                <a:gd name="T6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13">
                  <a:moveTo>
                    <a:pt x="8" y="113"/>
                  </a:moveTo>
                  <a:cubicBezTo>
                    <a:pt x="16" y="113"/>
                    <a:pt x="22" y="110"/>
                    <a:pt x="27" y="105"/>
                  </a:cubicBezTo>
                  <a:cubicBezTo>
                    <a:pt x="27" y="105"/>
                    <a:pt x="30" y="102"/>
                    <a:pt x="34" y="98"/>
                  </a:cubicBezTo>
                  <a:cubicBezTo>
                    <a:pt x="36" y="95"/>
                    <a:pt x="40" y="94"/>
                    <a:pt x="43" y="93"/>
                  </a:cubicBezTo>
                  <a:cubicBezTo>
                    <a:pt x="44" y="93"/>
                    <a:pt x="45" y="93"/>
                    <a:pt x="46" y="93"/>
                  </a:cubicBezTo>
                  <a:cubicBezTo>
                    <a:pt x="47" y="93"/>
                    <a:pt x="48" y="93"/>
                    <a:pt x="49" y="93"/>
                  </a:cubicBezTo>
                  <a:cubicBezTo>
                    <a:pt x="53" y="94"/>
                    <a:pt x="57" y="95"/>
                    <a:pt x="60" y="96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09"/>
                    <a:pt x="100" y="113"/>
                    <a:pt x="106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3" y="112"/>
                    <a:pt x="113" y="110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1"/>
                    <a:pt x="108" y="83"/>
                    <a:pt x="100" y="80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88" y="75"/>
                    <a:pt x="82" y="70"/>
                    <a:pt x="78" y="67"/>
                  </a:cubicBezTo>
                  <a:cubicBezTo>
                    <a:pt x="78" y="67"/>
                    <a:pt x="72" y="60"/>
                    <a:pt x="79" y="5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11" y="20"/>
                    <a:pt x="113" y="15"/>
                    <a:pt x="113" y="10"/>
                  </a:cubicBezTo>
                  <a:cubicBezTo>
                    <a:pt x="113" y="10"/>
                    <a:pt x="113" y="8"/>
                    <a:pt x="113" y="6"/>
                  </a:cubicBezTo>
                  <a:cubicBezTo>
                    <a:pt x="112" y="5"/>
                    <a:pt x="111" y="3"/>
                    <a:pt x="110" y="2"/>
                  </a:cubicBezTo>
                  <a:cubicBezTo>
                    <a:pt x="109" y="1"/>
                    <a:pt x="106" y="0"/>
                    <a:pt x="103" y="0"/>
                  </a:cubicBezTo>
                  <a:cubicBezTo>
                    <a:pt x="103" y="0"/>
                    <a:pt x="99" y="0"/>
                    <a:pt x="99" y="0"/>
                  </a:cubicBezTo>
                  <a:cubicBezTo>
                    <a:pt x="91" y="0"/>
                    <a:pt x="85" y="3"/>
                    <a:pt x="80" y="8"/>
                  </a:cubicBezTo>
                  <a:cubicBezTo>
                    <a:pt x="80" y="8"/>
                    <a:pt x="61" y="26"/>
                    <a:pt x="57" y="31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1" y="16"/>
                    <a:pt x="31" y="16"/>
                  </a:cubicBezTo>
                  <a:cubicBezTo>
                    <a:pt x="31" y="7"/>
                    <a:pt x="23" y="0"/>
                    <a:pt x="14" y="0"/>
                  </a:cubicBezTo>
                  <a:cubicBezTo>
                    <a:pt x="14" y="0"/>
                    <a:pt x="7" y="0"/>
                    <a:pt x="7" y="0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111"/>
                    <a:pt x="0" y="111"/>
                  </a:cubicBezTo>
                  <a:cubicBezTo>
                    <a:pt x="0" y="112"/>
                    <a:pt x="1" y="113"/>
                    <a:pt x="2" y="113"/>
                  </a:cubicBezTo>
                  <a:lnTo>
                    <a:pt x="8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="" xmlns:a16="http://schemas.microsoft.com/office/drawing/2014/main" id="{CDB9C0CA-0C97-4C4F-9DAE-F17419620AF3}"/>
                </a:ext>
              </a:extLst>
            </p:cNvPr>
            <p:cNvSpPr>
              <a:spLocks/>
            </p:cNvSpPr>
            <p:nvPr/>
          </p:nvSpPr>
          <p:spPr bwMode="gray">
            <a:xfrm>
              <a:off x="-2695575" y="3063875"/>
              <a:ext cx="427038" cy="431800"/>
            </a:xfrm>
            <a:custGeom>
              <a:avLst/>
              <a:gdLst>
                <a:gd name="T0" fmla="*/ 111 w 114"/>
                <a:gd name="T1" fmla="*/ 66 h 115"/>
                <a:gd name="T2" fmla="*/ 94 w 114"/>
                <a:gd name="T3" fmla="*/ 66 h 115"/>
                <a:gd name="T4" fmla="*/ 82 w 114"/>
                <a:gd name="T5" fmla="*/ 74 h 115"/>
                <a:gd name="T6" fmla="*/ 76 w 114"/>
                <a:gd name="T7" fmla="*/ 82 h 115"/>
                <a:gd name="T8" fmla="*/ 65 w 114"/>
                <a:gd name="T9" fmla="*/ 86 h 115"/>
                <a:gd name="T10" fmla="*/ 53 w 114"/>
                <a:gd name="T11" fmla="*/ 82 h 115"/>
                <a:gd name="T12" fmla="*/ 42 w 114"/>
                <a:gd name="T13" fmla="*/ 73 h 115"/>
                <a:gd name="T14" fmla="*/ 34 w 114"/>
                <a:gd name="T15" fmla="*/ 61 h 115"/>
                <a:gd name="T16" fmla="*/ 31 w 114"/>
                <a:gd name="T17" fmla="*/ 48 h 115"/>
                <a:gd name="T18" fmla="*/ 36 w 114"/>
                <a:gd name="T19" fmla="*/ 34 h 115"/>
                <a:gd name="T20" fmla="*/ 49 w 114"/>
                <a:gd name="T21" fmla="*/ 29 h 115"/>
                <a:gd name="T22" fmla="*/ 66 w 114"/>
                <a:gd name="T23" fmla="*/ 35 h 115"/>
                <a:gd name="T24" fmla="*/ 74 w 114"/>
                <a:gd name="T25" fmla="*/ 38 h 115"/>
                <a:gd name="T26" fmla="*/ 82 w 114"/>
                <a:gd name="T27" fmla="*/ 34 h 115"/>
                <a:gd name="T28" fmla="*/ 94 w 114"/>
                <a:gd name="T29" fmla="*/ 22 h 115"/>
                <a:gd name="T30" fmla="*/ 95 w 114"/>
                <a:gd name="T31" fmla="*/ 20 h 115"/>
                <a:gd name="T32" fmla="*/ 93 w 114"/>
                <a:gd name="T33" fmla="*/ 18 h 115"/>
                <a:gd name="T34" fmla="*/ 73 w 114"/>
                <a:gd name="T35" fmla="*/ 5 h 115"/>
                <a:gd name="T36" fmla="*/ 49 w 114"/>
                <a:gd name="T37" fmla="*/ 0 h 115"/>
                <a:gd name="T38" fmla="*/ 3 w 114"/>
                <a:gd name="T39" fmla="*/ 0 h 115"/>
                <a:gd name="T40" fmla="*/ 0 w 114"/>
                <a:gd name="T41" fmla="*/ 3 h 115"/>
                <a:gd name="T42" fmla="*/ 0 w 114"/>
                <a:gd name="T43" fmla="*/ 49 h 115"/>
                <a:gd name="T44" fmla="*/ 6 w 114"/>
                <a:gd name="T45" fmla="*/ 74 h 115"/>
                <a:gd name="T46" fmla="*/ 20 w 114"/>
                <a:gd name="T47" fmla="*/ 95 h 115"/>
                <a:gd name="T48" fmla="*/ 41 w 114"/>
                <a:gd name="T49" fmla="*/ 109 h 115"/>
                <a:gd name="T50" fmla="*/ 65 w 114"/>
                <a:gd name="T51" fmla="*/ 115 h 115"/>
                <a:gd name="T52" fmla="*/ 84 w 114"/>
                <a:gd name="T53" fmla="*/ 111 h 115"/>
                <a:gd name="T54" fmla="*/ 99 w 114"/>
                <a:gd name="T55" fmla="*/ 102 h 115"/>
                <a:gd name="T56" fmla="*/ 109 w 114"/>
                <a:gd name="T57" fmla="*/ 87 h 115"/>
                <a:gd name="T58" fmla="*/ 114 w 114"/>
                <a:gd name="T59" fmla="*/ 69 h 115"/>
                <a:gd name="T60" fmla="*/ 111 w 114"/>
                <a:gd name="T6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115">
                  <a:moveTo>
                    <a:pt x="111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88" y="66"/>
                    <a:pt x="84" y="68"/>
                    <a:pt x="82" y="74"/>
                  </a:cubicBezTo>
                  <a:cubicBezTo>
                    <a:pt x="81" y="77"/>
                    <a:pt x="79" y="80"/>
                    <a:pt x="76" y="82"/>
                  </a:cubicBezTo>
                  <a:cubicBezTo>
                    <a:pt x="73" y="84"/>
                    <a:pt x="70" y="86"/>
                    <a:pt x="65" y="86"/>
                  </a:cubicBezTo>
                  <a:cubicBezTo>
                    <a:pt x="62" y="86"/>
                    <a:pt x="57" y="84"/>
                    <a:pt x="53" y="82"/>
                  </a:cubicBezTo>
                  <a:cubicBezTo>
                    <a:pt x="49" y="80"/>
                    <a:pt x="46" y="77"/>
                    <a:pt x="42" y="73"/>
                  </a:cubicBezTo>
                  <a:cubicBezTo>
                    <a:pt x="39" y="70"/>
                    <a:pt x="36" y="66"/>
                    <a:pt x="34" y="61"/>
                  </a:cubicBezTo>
                  <a:cubicBezTo>
                    <a:pt x="32" y="57"/>
                    <a:pt x="31" y="52"/>
                    <a:pt x="31" y="48"/>
                  </a:cubicBezTo>
                  <a:cubicBezTo>
                    <a:pt x="31" y="42"/>
                    <a:pt x="33" y="38"/>
                    <a:pt x="36" y="34"/>
                  </a:cubicBezTo>
                  <a:cubicBezTo>
                    <a:pt x="40" y="31"/>
                    <a:pt x="44" y="29"/>
                    <a:pt x="49" y="29"/>
                  </a:cubicBezTo>
                  <a:cubicBezTo>
                    <a:pt x="55" y="29"/>
                    <a:pt x="61" y="31"/>
                    <a:pt x="66" y="35"/>
                  </a:cubicBezTo>
                  <a:cubicBezTo>
                    <a:pt x="69" y="37"/>
                    <a:pt x="71" y="38"/>
                    <a:pt x="74" y="38"/>
                  </a:cubicBezTo>
                  <a:cubicBezTo>
                    <a:pt x="76" y="38"/>
                    <a:pt x="79" y="36"/>
                    <a:pt x="82" y="3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4" y="19"/>
                    <a:pt x="94" y="19"/>
                    <a:pt x="93" y="18"/>
                  </a:cubicBezTo>
                  <a:cubicBezTo>
                    <a:pt x="87" y="12"/>
                    <a:pt x="80" y="8"/>
                    <a:pt x="73" y="5"/>
                  </a:cubicBezTo>
                  <a:cubicBezTo>
                    <a:pt x="65" y="1"/>
                    <a:pt x="57" y="0"/>
                    <a:pt x="4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7"/>
                    <a:pt x="2" y="66"/>
                    <a:pt x="6" y="74"/>
                  </a:cubicBezTo>
                  <a:cubicBezTo>
                    <a:pt x="9" y="82"/>
                    <a:pt x="14" y="89"/>
                    <a:pt x="20" y="95"/>
                  </a:cubicBezTo>
                  <a:cubicBezTo>
                    <a:pt x="26" y="101"/>
                    <a:pt x="33" y="106"/>
                    <a:pt x="41" y="109"/>
                  </a:cubicBezTo>
                  <a:cubicBezTo>
                    <a:pt x="49" y="113"/>
                    <a:pt x="57" y="115"/>
                    <a:pt x="65" y="115"/>
                  </a:cubicBezTo>
                  <a:cubicBezTo>
                    <a:pt x="72" y="115"/>
                    <a:pt x="78" y="114"/>
                    <a:pt x="84" y="111"/>
                  </a:cubicBezTo>
                  <a:cubicBezTo>
                    <a:pt x="90" y="109"/>
                    <a:pt x="95" y="106"/>
                    <a:pt x="99" y="102"/>
                  </a:cubicBezTo>
                  <a:cubicBezTo>
                    <a:pt x="103" y="98"/>
                    <a:pt x="107" y="93"/>
                    <a:pt x="109" y="87"/>
                  </a:cubicBezTo>
                  <a:cubicBezTo>
                    <a:pt x="112" y="81"/>
                    <a:pt x="113" y="75"/>
                    <a:pt x="114" y="69"/>
                  </a:cubicBezTo>
                  <a:cubicBezTo>
                    <a:pt x="114" y="67"/>
                    <a:pt x="113" y="66"/>
                    <a:pt x="11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" name="Freeform 10">
              <a:extLst>
                <a:ext uri="{FF2B5EF4-FFF2-40B4-BE49-F238E27FC236}">
                  <a16:creationId xmlns="" xmlns:a16="http://schemas.microsoft.com/office/drawing/2014/main" id="{5A531FAD-01AA-40AC-BD05-ED0A3E318A13}"/>
                </a:ext>
              </a:extLst>
            </p:cNvPr>
            <p:cNvSpPr>
              <a:spLocks/>
            </p:cNvSpPr>
            <p:nvPr/>
          </p:nvSpPr>
          <p:spPr bwMode="gray">
            <a:xfrm>
              <a:off x="-3157538" y="3063875"/>
              <a:ext cx="461963" cy="423862"/>
            </a:xfrm>
            <a:custGeom>
              <a:avLst/>
              <a:gdLst>
                <a:gd name="T0" fmla="*/ 121 w 123"/>
                <a:gd name="T1" fmla="*/ 99 h 113"/>
                <a:gd name="T2" fmla="*/ 104 w 123"/>
                <a:gd name="T3" fmla="*/ 88 h 113"/>
                <a:gd name="T4" fmla="*/ 91 w 123"/>
                <a:gd name="T5" fmla="*/ 78 h 113"/>
                <a:gd name="T6" fmla="*/ 107 w 123"/>
                <a:gd name="T7" fmla="*/ 67 h 113"/>
                <a:gd name="T8" fmla="*/ 113 w 123"/>
                <a:gd name="T9" fmla="*/ 49 h 113"/>
                <a:gd name="T10" fmla="*/ 107 w 123"/>
                <a:gd name="T11" fmla="*/ 30 h 113"/>
                <a:gd name="T12" fmla="*/ 92 w 123"/>
                <a:gd name="T13" fmla="*/ 14 h 113"/>
                <a:gd name="T14" fmla="*/ 71 w 123"/>
                <a:gd name="T15" fmla="*/ 4 h 113"/>
                <a:gd name="T16" fmla="*/ 48 w 123"/>
                <a:gd name="T17" fmla="*/ 0 h 113"/>
                <a:gd name="T18" fmla="*/ 2 w 123"/>
                <a:gd name="T19" fmla="*/ 0 h 113"/>
                <a:gd name="T20" fmla="*/ 0 w 123"/>
                <a:gd name="T21" fmla="*/ 2 h 113"/>
                <a:gd name="T22" fmla="*/ 0 w 123"/>
                <a:gd name="T23" fmla="*/ 79 h 113"/>
                <a:gd name="T24" fmla="*/ 0 w 123"/>
                <a:gd name="T25" fmla="*/ 96 h 113"/>
                <a:gd name="T26" fmla="*/ 0 w 123"/>
                <a:gd name="T27" fmla="*/ 102 h 113"/>
                <a:gd name="T28" fmla="*/ 0 w 123"/>
                <a:gd name="T29" fmla="*/ 109 h 113"/>
                <a:gd name="T30" fmla="*/ 1 w 123"/>
                <a:gd name="T31" fmla="*/ 112 h 113"/>
                <a:gd name="T32" fmla="*/ 7 w 123"/>
                <a:gd name="T33" fmla="*/ 113 h 113"/>
                <a:gd name="T34" fmla="*/ 15 w 123"/>
                <a:gd name="T35" fmla="*/ 112 h 113"/>
                <a:gd name="T36" fmla="*/ 25 w 123"/>
                <a:gd name="T37" fmla="*/ 105 h 113"/>
                <a:gd name="T38" fmla="*/ 30 w 123"/>
                <a:gd name="T39" fmla="*/ 86 h 113"/>
                <a:gd name="T40" fmla="*/ 30 w 123"/>
                <a:gd name="T41" fmla="*/ 39 h 113"/>
                <a:gd name="T42" fmla="*/ 31 w 123"/>
                <a:gd name="T43" fmla="*/ 36 h 113"/>
                <a:gd name="T44" fmla="*/ 32 w 123"/>
                <a:gd name="T45" fmla="*/ 34 h 113"/>
                <a:gd name="T46" fmla="*/ 60 w 123"/>
                <a:gd name="T47" fmla="*/ 28 h 113"/>
                <a:gd name="T48" fmla="*/ 80 w 123"/>
                <a:gd name="T49" fmla="*/ 50 h 113"/>
                <a:gd name="T50" fmla="*/ 64 w 123"/>
                <a:gd name="T51" fmla="*/ 58 h 113"/>
                <a:gd name="T52" fmla="*/ 53 w 123"/>
                <a:gd name="T53" fmla="*/ 57 h 113"/>
                <a:gd name="T54" fmla="*/ 48 w 123"/>
                <a:gd name="T55" fmla="*/ 55 h 113"/>
                <a:gd name="T56" fmla="*/ 44 w 123"/>
                <a:gd name="T57" fmla="*/ 54 h 113"/>
                <a:gd name="T58" fmla="*/ 43 w 123"/>
                <a:gd name="T59" fmla="*/ 57 h 113"/>
                <a:gd name="T60" fmla="*/ 43 w 123"/>
                <a:gd name="T61" fmla="*/ 69 h 113"/>
                <a:gd name="T62" fmla="*/ 47 w 123"/>
                <a:gd name="T63" fmla="*/ 79 h 113"/>
                <a:gd name="T64" fmla="*/ 84 w 123"/>
                <a:gd name="T65" fmla="*/ 109 h 113"/>
                <a:gd name="T66" fmla="*/ 96 w 123"/>
                <a:gd name="T67" fmla="*/ 113 h 113"/>
                <a:gd name="T68" fmla="*/ 121 w 123"/>
                <a:gd name="T69" fmla="*/ 113 h 113"/>
                <a:gd name="T70" fmla="*/ 123 w 123"/>
                <a:gd name="T71" fmla="*/ 110 h 113"/>
                <a:gd name="T72" fmla="*/ 123 w 123"/>
                <a:gd name="T73" fmla="*/ 102 h 113"/>
                <a:gd name="T74" fmla="*/ 121 w 123"/>
                <a:gd name="T75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13">
                  <a:moveTo>
                    <a:pt x="121" y="99"/>
                  </a:moveTo>
                  <a:cubicBezTo>
                    <a:pt x="121" y="99"/>
                    <a:pt x="115" y="98"/>
                    <a:pt x="104" y="88"/>
                  </a:cubicBezTo>
                  <a:cubicBezTo>
                    <a:pt x="98" y="83"/>
                    <a:pt x="93" y="80"/>
                    <a:pt x="91" y="78"/>
                  </a:cubicBezTo>
                  <a:cubicBezTo>
                    <a:pt x="93" y="77"/>
                    <a:pt x="100" y="74"/>
                    <a:pt x="107" y="67"/>
                  </a:cubicBezTo>
                  <a:cubicBezTo>
                    <a:pt x="111" y="62"/>
                    <a:pt x="113" y="56"/>
                    <a:pt x="113" y="49"/>
                  </a:cubicBezTo>
                  <a:cubicBezTo>
                    <a:pt x="113" y="42"/>
                    <a:pt x="111" y="36"/>
                    <a:pt x="107" y="30"/>
                  </a:cubicBezTo>
                  <a:cubicBezTo>
                    <a:pt x="103" y="24"/>
                    <a:pt x="98" y="18"/>
                    <a:pt x="92" y="14"/>
                  </a:cubicBezTo>
                  <a:cubicBezTo>
                    <a:pt x="86" y="10"/>
                    <a:pt x="79" y="6"/>
                    <a:pt x="71" y="4"/>
                  </a:cubicBezTo>
                  <a:cubicBezTo>
                    <a:pt x="63" y="1"/>
                    <a:pt x="56" y="0"/>
                    <a:pt x="48" y="0"/>
                  </a:cubicBezTo>
                  <a:cubicBezTo>
                    <a:pt x="48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79"/>
                    <a:pt x="0" y="7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2"/>
                    <a:pt x="1" y="112"/>
                  </a:cubicBezTo>
                  <a:cubicBezTo>
                    <a:pt x="2" y="113"/>
                    <a:pt x="6" y="113"/>
                    <a:pt x="7" y="113"/>
                  </a:cubicBezTo>
                  <a:cubicBezTo>
                    <a:pt x="10" y="113"/>
                    <a:pt x="13" y="113"/>
                    <a:pt x="15" y="112"/>
                  </a:cubicBezTo>
                  <a:cubicBezTo>
                    <a:pt x="19" y="111"/>
                    <a:pt x="22" y="108"/>
                    <a:pt x="25" y="105"/>
                  </a:cubicBezTo>
                  <a:cubicBezTo>
                    <a:pt x="29" y="99"/>
                    <a:pt x="30" y="93"/>
                    <a:pt x="30" y="86"/>
                  </a:cubicBezTo>
                  <a:cubicBezTo>
                    <a:pt x="30" y="85"/>
                    <a:pt x="30" y="39"/>
                    <a:pt x="30" y="39"/>
                  </a:cubicBezTo>
                  <a:cubicBezTo>
                    <a:pt x="30" y="39"/>
                    <a:pt x="30" y="37"/>
                    <a:pt x="31" y="36"/>
                  </a:cubicBezTo>
                  <a:cubicBezTo>
                    <a:pt x="31" y="35"/>
                    <a:pt x="32" y="34"/>
                    <a:pt x="32" y="34"/>
                  </a:cubicBezTo>
                  <a:cubicBezTo>
                    <a:pt x="35" y="28"/>
                    <a:pt x="47" y="25"/>
                    <a:pt x="60" y="28"/>
                  </a:cubicBezTo>
                  <a:cubicBezTo>
                    <a:pt x="77" y="33"/>
                    <a:pt x="82" y="44"/>
                    <a:pt x="80" y="50"/>
                  </a:cubicBezTo>
                  <a:cubicBezTo>
                    <a:pt x="78" y="55"/>
                    <a:pt x="72" y="58"/>
                    <a:pt x="64" y="58"/>
                  </a:cubicBezTo>
                  <a:cubicBezTo>
                    <a:pt x="61" y="58"/>
                    <a:pt x="57" y="58"/>
                    <a:pt x="53" y="57"/>
                  </a:cubicBezTo>
                  <a:cubicBezTo>
                    <a:pt x="53" y="57"/>
                    <a:pt x="50" y="56"/>
                    <a:pt x="48" y="55"/>
                  </a:cubicBezTo>
                  <a:cubicBezTo>
                    <a:pt x="48" y="55"/>
                    <a:pt x="46" y="54"/>
                    <a:pt x="44" y="54"/>
                  </a:cubicBezTo>
                  <a:cubicBezTo>
                    <a:pt x="43" y="54"/>
                    <a:pt x="43" y="55"/>
                    <a:pt x="43" y="57"/>
                  </a:cubicBezTo>
                  <a:cubicBezTo>
                    <a:pt x="43" y="57"/>
                    <a:pt x="43" y="69"/>
                    <a:pt x="43" y="69"/>
                  </a:cubicBezTo>
                  <a:cubicBezTo>
                    <a:pt x="43" y="73"/>
                    <a:pt x="44" y="77"/>
                    <a:pt x="47" y="79"/>
                  </a:cubicBezTo>
                  <a:cubicBezTo>
                    <a:pt x="47" y="79"/>
                    <a:pt x="84" y="109"/>
                    <a:pt x="84" y="109"/>
                  </a:cubicBezTo>
                  <a:cubicBezTo>
                    <a:pt x="88" y="112"/>
                    <a:pt x="92" y="113"/>
                    <a:pt x="96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3"/>
                    <a:pt x="123" y="112"/>
                    <a:pt x="123" y="110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2" y="99"/>
                    <a:pt x="12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6" name="Freeform 11">
              <a:extLst>
                <a:ext uri="{FF2B5EF4-FFF2-40B4-BE49-F238E27FC236}">
                  <a16:creationId xmlns="" xmlns:a16="http://schemas.microsoft.com/office/drawing/2014/main" id="{A72C1FF1-ED27-4E89-8B6E-84F3484EBDAC}"/>
                </a:ext>
              </a:extLst>
            </p:cNvPr>
            <p:cNvSpPr>
              <a:spLocks/>
            </p:cNvSpPr>
            <p:nvPr/>
          </p:nvSpPr>
          <p:spPr bwMode="gray">
            <a:xfrm>
              <a:off x="-3622675" y="3063875"/>
              <a:ext cx="428625" cy="423862"/>
            </a:xfrm>
            <a:custGeom>
              <a:avLst/>
              <a:gdLst>
                <a:gd name="T0" fmla="*/ 96 w 114"/>
                <a:gd name="T1" fmla="*/ 84 h 113"/>
                <a:gd name="T2" fmla="*/ 63 w 114"/>
                <a:gd name="T3" fmla="*/ 84 h 113"/>
                <a:gd name="T4" fmla="*/ 50 w 114"/>
                <a:gd name="T5" fmla="*/ 81 h 113"/>
                <a:gd name="T6" fmla="*/ 40 w 114"/>
                <a:gd name="T7" fmla="*/ 73 h 113"/>
                <a:gd name="T8" fmla="*/ 33 w 114"/>
                <a:gd name="T9" fmla="*/ 61 h 113"/>
                <a:gd name="T10" fmla="*/ 30 w 114"/>
                <a:gd name="T11" fmla="*/ 48 h 113"/>
                <a:gd name="T12" fmla="*/ 35 w 114"/>
                <a:gd name="T13" fmla="*/ 34 h 113"/>
                <a:gd name="T14" fmla="*/ 39 w 114"/>
                <a:gd name="T15" fmla="*/ 31 h 113"/>
                <a:gd name="T16" fmla="*/ 43 w 114"/>
                <a:gd name="T17" fmla="*/ 30 h 113"/>
                <a:gd name="T18" fmla="*/ 50 w 114"/>
                <a:gd name="T19" fmla="*/ 29 h 113"/>
                <a:gd name="T20" fmla="*/ 56 w 114"/>
                <a:gd name="T21" fmla="*/ 30 h 113"/>
                <a:gd name="T22" fmla="*/ 67 w 114"/>
                <a:gd name="T23" fmla="*/ 34 h 113"/>
                <a:gd name="T24" fmla="*/ 81 w 114"/>
                <a:gd name="T25" fmla="*/ 47 h 113"/>
                <a:gd name="T26" fmla="*/ 47 w 114"/>
                <a:gd name="T27" fmla="*/ 47 h 113"/>
                <a:gd name="T28" fmla="*/ 44 w 114"/>
                <a:gd name="T29" fmla="*/ 50 h 113"/>
                <a:gd name="T30" fmla="*/ 46 w 114"/>
                <a:gd name="T31" fmla="*/ 58 h 113"/>
                <a:gd name="T32" fmla="*/ 67 w 114"/>
                <a:gd name="T33" fmla="*/ 71 h 113"/>
                <a:gd name="T34" fmla="*/ 99 w 114"/>
                <a:gd name="T35" fmla="*/ 71 h 113"/>
                <a:gd name="T36" fmla="*/ 111 w 114"/>
                <a:gd name="T37" fmla="*/ 67 h 113"/>
                <a:gd name="T38" fmla="*/ 114 w 114"/>
                <a:gd name="T39" fmla="*/ 57 h 113"/>
                <a:gd name="T40" fmla="*/ 108 w 114"/>
                <a:gd name="T41" fmla="*/ 38 h 113"/>
                <a:gd name="T42" fmla="*/ 94 w 114"/>
                <a:gd name="T43" fmla="*/ 19 h 113"/>
                <a:gd name="T44" fmla="*/ 74 w 114"/>
                <a:gd name="T45" fmla="*/ 5 h 113"/>
                <a:gd name="T46" fmla="*/ 50 w 114"/>
                <a:gd name="T47" fmla="*/ 0 h 113"/>
                <a:gd name="T48" fmla="*/ 3 w 114"/>
                <a:gd name="T49" fmla="*/ 0 h 113"/>
                <a:gd name="T50" fmla="*/ 0 w 114"/>
                <a:gd name="T51" fmla="*/ 2 h 113"/>
                <a:gd name="T52" fmla="*/ 0 w 114"/>
                <a:gd name="T53" fmla="*/ 49 h 113"/>
                <a:gd name="T54" fmla="*/ 5 w 114"/>
                <a:gd name="T55" fmla="*/ 73 h 113"/>
                <a:gd name="T56" fmla="*/ 19 w 114"/>
                <a:gd name="T57" fmla="*/ 94 h 113"/>
                <a:gd name="T58" fmla="*/ 39 w 114"/>
                <a:gd name="T59" fmla="*/ 108 h 113"/>
                <a:gd name="T60" fmla="*/ 64 w 114"/>
                <a:gd name="T61" fmla="*/ 113 h 113"/>
                <a:gd name="T62" fmla="*/ 111 w 114"/>
                <a:gd name="T63" fmla="*/ 113 h 113"/>
                <a:gd name="T64" fmla="*/ 114 w 114"/>
                <a:gd name="T65" fmla="*/ 111 h 113"/>
                <a:gd name="T66" fmla="*/ 114 w 114"/>
                <a:gd name="T67" fmla="*/ 101 h 113"/>
                <a:gd name="T68" fmla="*/ 109 w 114"/>
                <a:gd name="T69" fmla="*/ 88 h 113"/>
                <a:gd name="T70" fmla="*/ 96 w 114"/>
                <a:gd name="T71" fmla="*/ 8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4" h="113">
                  <a:moveTo>
                    <a:pt x="96" y="84"/>
                  </a:moveTo>
                  <a:cubicBezTo>
                    <a:pt x="63" y="84"/>
                    <a:pt x="63" y="84"/>
                    <a:pt x="63" y="84"/>
                  </a:cubicBezTo>
                  <a:cubicBezTo>
                    <a:pt x="59" y="84"/>
                    <a:pt x="54" y="82"/>
                    <a:pt x="50" y="81"/>
                  </a:cubicBezTo>
                  <a:cubicBezTo>
                    <a:pt x="47" y="79"/>
                    <a:pt x="41" y="74"/>
                    <a:pt x="40" y="73"/>
                  </a:cubicBezTo>
                  <a:cubicBezTo>
                    <a:pt x="37" y="69"/>
                    <a:pt x="34" y="65"/>
                    <a:pt x="33" y="61"/>
                  </a:cubicBezTo>
                  <a:cubicBezTo>
                    <a:pt x="31" y="57"/>
                    <a:pt x="30" y="52"/>
                    <a:pt x="30" y="48"/>
                  </a:cubicBezTo>
                  <a:cubicBezTo>
                    <a:pt x="30" y="42"/>
                    <a:pt x="32" y="37"/>
                    <a:pt x="35" y="34"/>
                  </a:cubicBezTo>
                  <a:cubicBezTo>
                    <a:pt x="36" y="33"/>
                    <a:pt x="37" y="32"/>
                    <a:pt x="39" y="31"/>
                  </a:cubicBezTo>
                  <a:cubicBezTo>
                    <a:pt x="40" y="30"/>
                    <a:pt x="42" y="30"/>
                    <a:pt x="43" y="30"/>
                  </a:cubicBezTo>
                  <a:cubicBezTo>
                    <a:pt x="45" y="29"/>
                    <a:pt x="48" y="29"/>
                    <a:pt x="50" y="29"/>
                  </a:cubicBezTo>
                  <a:cubicBezTo>
                    <a:pt x="52" y="29"/>
                    <a:pt x="54" y="29"/>
                    <a:pt x="56" y="30"/>
                  </a:cubicBezTo>
                  <a:cubicBezTo>
                    <a:pt x="60" y="30"/>
                    <a:pt x="64" y="32"/>
                    <a:pt x="67" y="34"/>
                  </a:cubicBezTo>
                  <a:cubicBezTo>
                    <a:pt x="72" y="37"/>
                    <a:pt x="78" y="42"/>
                    <a:pt x="81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5" y="47"/>
                    <a:pt x="44" y="48"/>
                    <a:pt x="44" y="50"/>
                  </a:cubicBezTo>
                  <a:cubicBezTo>
                    <a:pt x="44" y="53"/>
                    <a:pt x="45" y="55"/>
                    <a:pt x="46" y="58"/>
                  </a:cubicBezTo>
                  <a:cubicBezTo>
                    <a:pt x="47" y="61"/>
                    <a:pt x="54" y="71"/>
                    <a:pt x="67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1"/>
                    <a:pt x="109" y="70"/>
                    <a:pt x="111" y="67"/>
                  </a:cubicBezTo>
                  <a:cubicBezTo>
                    <a:pt x="113" y="64"/>
                    <a:pt x="114" y="61"/>
                    <a:pt x="114" y="57"/>
                  </a:cubicBezTo>
                  <a:cubicBezTo>
                    <a:pt x="114" y="51"/>
                    <a:pt x="112" y="44"/>
                    <a:pt x="108" y="38"/>
                  </a:cubicBezTo>
                  <a:cubicBezTo>
                    <a:pt x="105" y="31"/>
                    <a:pt x="100" y="24"/>
                    <a:pt x="94" y="19"/>
                  </a:cubicBezTo>
                  <a:cubicBezTo>
                    <a:pt x="89" y="13"/>
                    <a:pt x="82" y="9"/>
                    <a:pt x="74" y="5"/>
                  </a:cubicBezTo>
                  <a:cubicBezTo>
                    <a:pt x="66" y="1"/>
                    <a:pt x="58" y="0"/>
                    <a:pt x="50" y="0"/>
                  </a:cubicBezTo>
                  <a:cubicBezTo>
                    <a:pt x="50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49"/>
                    <a:pt x="0" y="49"/>
                  </a:cubicBezTo>
                  <a:cubicBezTo>
                    <a:pt x="0" y="57"/>
                    <a:pt x="2" y="66"/>
                    <a:pt x="5" y="73"/>
                  </a:cubicBezTo>
                  <a:cubicBezTo>
                    <a:pt x="9" y="81"/>
                    <a:pt x="13" y="88"/>
                    <a:pt x="19" y="94"/>
                  </a:cubicBezTo>
                  <a:cubicBezTo>
                    <a:pt x="25" y="100"/>
                    <a:pt x="32" y="104"/>
                    <a:pt x="39" y="108"/>
                  </a:cubicBezTo>
                  <a:cubicBezTo>
                    <a:pt x="47" y="111"/>
                    <a:pt x="55" y="113"/>
                    <a:pt x="64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4" y="112"/>
                    <a:pt x="114" y="11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4" y="96"/>
                    <a:pt x="112" y="91"/>
                    <a:pt x="109" y="88"/>
                  </a:cubicBezTo>
                  <a:cubicBezTo>
                    <a:pt x="106" y="85"/>
                    <a:pt x="102" y="84"/>
                    <a:pt x="9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20" name="Freeform 12">
              <a:extLst>
                <a:ext uri="{FF2B5EF4-FFF2-40B4-BE49-F238E27FC236}">
                  <a16:creationId xmlns="" xmlns:a16="http://schemas.microsoft.com/office/drawing/2014/main" id="{EFCE393E-3424-4A95-BA5A-F3B6D3DDFD2E}"/>
                </a:ext>
              </a:extLst>
            </p:cNvPr>
            <p:cNvSpPr>
              <a:spLocks/>
            </p:cNvSpPr>
            <p:nvPr/>
          </p:nvSpPr>
          <p:spPr bwMode="gray">
            <a:xfrm>
              <a:off x="-4548188" y="3063875"/>
              <a:ext cx="889000" cy="423862"/>
            </a:xfrm>
            <a:custGeom>
              <a:avLst/>
              <a:gdLst>
                <a:gd name="T0" fmla="*/ 237 w 237"/>
                <a:gd name="T1" fmla="*/ 16 h 113"/>
                <a:gd name="T2" fmla="*/ 220 w 237"/>
                <a:gd name="T3" fmla="*/ 0 h 113"/>
                <a:gd name="T4" fmla="*/ 203 w 237"/>
                <a:gd name="T5" fmla="*/ 0 h 113"/>
                <a:gd name="T6" fmla="*/ 200 w 237"/>
                <a:gd name="T7" fmla="*/ 1 h 113"/>
                <a:gd name="T8" fmla="*/ 165 w 237"/>
                <a:gd name="T9" fmla="*/ 34 h 113"/>
                <a:gd name="T10" fmla="*/ 119 w 237"/>
                <a:gd name="T11" fmla="*/ 52 h 113"/>
                <a:gd name="T12" fmla="*/ 71 w 237"/>
                <a:gd name="T13" fmla="*/ 32 h 113"/>
                <a:gd name="T14" fmla="*/ 44 w 237"/>
                <a:gd name="T15" fmla="*/ 8 h 113"/>
                <a:gd name="T16" fmla="*/ 25 w 237"/>
                <a:gd name="T17" fmla="*/ 0 h 113"/>
                <a:gd name="T18" fmla="*/ 4 w 237"/>
                <a:gd name="T19" fmla="*/ 0 h 113"/>
                <a:gd name="T20" fmla="*/ 0 w 237"/>
                <a:gd name="T21" fmla="*/ 3 h 113"/>
                <a:gd name="T22" fmla="*/ 0 w 237"/>
                <a:gd name="T23" fmla="*/ 96 h 113"/>
                <a:gd name="T24" fmla="*/ 17 w 237"/>
                <a:gd name="T25" fmla="*/ 113 h 113"/>
                <a:gd name="T26" fmla="*/ 23 w 237"/>
                <a:gd name="T27" fmla="*/ 113 h 113"/>
                <a:gd name="T28" fmla="*/ 28 w 237"/>
                <a:gd name="T29" fmla="*/ 113 h 113"/>
                <a:gd name="T30" fmla="*/ 31 w 237"/>
                <a:gd name="T31" fmla="*/ 110 h 113"/>
                <a:gd name="T32" fmla="*/ 31 w 237"/>
                <a:gd name="T33" fmla="*/ 76 h 113"/>
                <a:gd name="T34" fmla="*/ 47 w 237"/>
                <a:gd name="T35" fmla="*/ 61 h 113"/>
                <a:gd name="T36" fmla="*/ 84 w 237"/>
                <a:gd name="T37" fmla="*/ 83 h 113"/>
                <a:gd name="T38" fmla="*/ 119 w 237"/>
                <a:gd name="T39" fmla="*/ 105 h 113"/>
                <a:gd name="T40" fmla="*/ 153 w 237"/>
                <a:gd name="T41" fmla="*/ 83 h 113"/>
                <a:gd name="T42" fmla="*/ 190 w 237"/>
                <a:gd name="T43" fmla="*/ 61 h 113"/>
                <a:gd name="T44" fmla="*/ 206 w 237"/>
                <a:gd name="T45" fmla="*/ 76 h 113"/>
                <a:gd name="T46" fmla="*/ 206 w 237"/>
                <a:gd name="T47" fmla="*/ 96 h 113"/>
                <a:gd name="T48" fmla="*/ 223 w 237"/>
                <a:gd name="T49" fmla="*/ 113 h 113"/>
                <a:gd name="T50" fmla="*/ 230 w 237"/>
                <a:gd name="T51" fmla="*/ 113 h 113"/>
                <a:gd name="T52" fmla="*/ 234 w 237"/>
                <a:gd name="T53" fmla="*/ 113 h 113"/>
                <a:gd name="T54" fmla="*/ 234 w 237"/>
                <a:gd name="T55" fmla="*/ 113 h 113"/>
                <a:gd name="T56" fmla="*/ 237 w 237"/>
                <a:gd name="T57" fmla="*/ 110 h 113"/>
                <a:gd name="T58" fmla="*/ 237 w 237"/>
                <a:gd name="T5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7" h="113">
                  <a:moveTo>
                    <a:pt x="237" y="16"/>
                  </a:moveTo>
                  <a:cubicBezTo>
                    <a:pt x="237" y="7"/>
                    <a:pt x="229" y="0"/>
                    <a:pt x="22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2" y="0"/>
                    <a:pt x="201" y="0"/>
                    <a:pt x="200" y="1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53" y="45"/>
                    <a:pt x="137" y="52"/>
                    <a:pt x="119" y="52"/>
                  </a:cubicBezTo>
                  <a:cubicBezTo>
                    <a:pt x="100" y="52"/>
                    <a:pt x="83" y="45"/>
                    <a:pt x="71" y="32"/>
                  </a:cubicBezTo>
                  <a:cubicBezTo>
                    <a:pt x="71" y="32"/>
                    <a:pt x="45" y="8"/>
                    <a:pt x="44" y="8"/>
                  </a:cubicBezTo>
                  <a:cubicBezTo>
                    <a:pt x="39" y="3"/>
                    <a:pt x="33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6"/>
                    <a:pt x="8" y="113"/>
                    <a:pt x="17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30" y="113"/>
                    <a:pt x="31" y="112"/>
                    <a:pt x="31" y="110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68"/>
                    <a:pt x="38" y="61"/>
                    <a:pt x="47" y="61"/>
                  </a:cubicBezTo>
                  <a:cubicBezTo>
                    <a:pt x="63" y="61"/>
                    <a:pt x="74" y="74"/>
                    <a:pt x="84" y="83"/>
                  </a:cubicBezTo>
                  <a:cubicBezTo>
                    <a:pt x="97" y="94"/>
                    <a:pt x="107" y="105"/>
                    <a:pt x="119" y="105"/>
                  </a:cubicBezTo>
                  <a:cubicBezTo>
                    <a:pt x="131" y="105"/>
                    <a:pt x="140" y="94"/>
                    <a:pt x="153" y="83"/>
                  </a:cubicBezTo>
                  <a:cubicBezTo>
                    <a:pt x="163" y="74"/>
                    <a:pt x="175" y="61"/>
                    <a:pt x="190" y="61"/>
                  </a:cubicBezTo>
                  <a:cubicBezTo>
                    <a:pt x="199" y="61"/>
                    <a:pt x="206" y="68"/>
                    <a:pt x="206" y="76"/>
                  </a:cubicBezTo>
                  <a:cubicBezTo>
                    <a:pt x="206" y="76"/>
                    <a:pt x="206" y="96"/>
                    <a:pt x="206" y="96"/>
                  </a:cubicBezTo>
                  <a:cubicBezTo>
                    <a:pt x="206" y="106"/>
                    <a:pt x="214" y="113"/>
                    <a:pt x="223" y="113"/>
                  </a:cubicBezTo>
                  <a:cubicBezTo>
                    <a:pt x="223" y="113"/>
                    <a:pt x="230" y="113"/>
                    <a:pt x="230" y="113"/>
                  </a:cubicBezTo>
                  <a:cubicBezTo>
                    <a:pt x="232" y="113"/>
                    <a:pt x="234" y="113"/>
                    <a:pt x="234" y="113"/>
                  </a:cubicBezTo>
                  <a:cubicBezTo>
                    <a:pt x="234" y="113"/>
                    <a:pt x="234" y="113"/>
                    <a:pt x="234" y="113"/>
                  </a:cubicBezTo>
                  <a:cubicBezTo>
                    <a:pt x="235" y="113"/>
                    <a:pt x="237" y="112"/>
                    <a:pt x="237" y="110"/>
                  </a:cubicBezTo>
                  <a:cubicBezTo>
                    <a:pt x="237" y="110"/>
                    <a:pt x="237" y="17"/>
                    <a:pt x="23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think-cell Slide" r:id="rId5" imgW="353" imgH="353" progId="TCLayout.ActiveDocument.1">
                  <p:embed/>
                </p:oleObj>
              </mc:Choice>
              <mc:Fallback>
                <p:oleObj name="think-cell Slide" r:id="rId5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D4EF67D4-3A07-486E-A63A-6D6AF80062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63654" y="1989138"/>
            <a:ext cx="4212802" cy="1251710"/>
          </a:xfrm>
          <a:prstGeom prst="rect">
            <a:avLst/>
          </a:prstGeom>
        </p:spPr>
        <p:txBody>
          <a:bodyPr wrap="none" tIns="0" bIns="216000" anchor="ctr"/>
          <a:lstStyle>
            <a:lvl1pPr marL="0" indent="0" algn="l">
              <a:buFont typeface="Arial" panose="020B0604020202020204" pitchFamily="34" charset="0"/>
              <a:buNone/>
              <a:defRPr sz="8625" b="0">
                <a:ln>
                  <a:noFill/>
                </a:ln>
                <a:solidFill>
                  <a:schemeClr val="tx2"/>
                </a:solidFill>
                <a:latin typeface="Merck" panose="04040805020F02020302" pitchFamily="82" charset="0"/>
              </a:defRPr>
            </a:lvl1pPr>
            <a:lvl2pPr marL="0" indent="0">
              <a:spcBef>
                <a:spcPts val="450"/>
              </a:spcBef>
              <a:buFont typeface="Arial" panose="020B0604020202020204" pitchFamily="34" charset="0"/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2pPr>
            <a:lvl3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3pPr>
            <a:lvl4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4pPr>
            <a:lvl5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5pPr>
            <a:lvl6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6pPr>
            <a:lvl7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7pPr>
            <a:lvl8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8pPr>
            <a:lvl9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9pPr>
          </a:lstStyle>
          <a:p>
            <a:pPr lvl="0"/>
            <a:r>
              <a:rPr lang="en-US" dirty="0"/>
              <a:t>00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="" xmlns:a16="http://schemas.microsoft.com/office/drawing/2014/main" id="{D835A54B-C751-44C2-BBB6-9B2A9EC4AF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1"/>
          <a:stretch/>
        </p:blipFill>
        <p:spPr>
          <a:xfrm>
            <a:off x="0" y="1989139"/>
            <a:ext cx="4119119" cy="360026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E6E25070-0EF0-47EE-8623-CB1D5D90FD67}"/>
              </a:ext>
            </a:extLst>
          </p:cNvPr>
          <p:cNvSpPr txBox="1"/>
          <p:nvPr userDrawn="1"/>
        </p:nvSpPr>
        <p:spPr bwMode="gray">
          <a:xfrm>
            <a:off x="2287488" y="6581001"/>
            <a:ext cx="466077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internal Medical use. Do not distribute externally.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37510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3">
            <a:extLst>
              <a:ext uri="{FF2B5EF4-FFF2-40B4-BE49-F238E27FC236}">
                <a16:creationId xmlns="" xmlns:a16="http://schemas.microsoft.com/office/drawing/2014/main" id="{B38C5F89-6B12-48FB-8245-A5A593142B73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Placeholder AP1 Details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070" y="1988680"/>
            <a:ext cx="1889825" cy="1655976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de-DE" sz="900" b="0" kern="1200" baseline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buNone/>
              <a:defRPr sz="900" baseline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900" baseline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9pPr>
          </a:lstStyle>
          <a:p>
            <a:pPr lvl="0">
              <a:spcBef>
                <a:spcPts val="0"/>
              </a:spcBef>
              <a:buClr>
                <a:srgbClr val="52328F"/>
              </a:buClr>
            </a:pPr>
            <a:r>
              <a:rPr lang="en-US" noProof="0" dirty="0"/>
              <a:t>Add your contact details here.</a:t>
            </a:r>
          </a:p>
        </p:txBody>
      </p:sp>
      <p:sp>
        <p:nvSpPr>
          <p:cNvPr id="4" name="Text Placeholder AP1 Nam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8001" y="1484784"/>
            <a:ext cx="1889888" cy="432048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050" b="1" i="0" kern="1200" cap="none" baseline="0" noProof="0" dirty="0" smtClean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Contact (Please edit)</a:t>
            </a:r>
          </a:p>
        </p:txBody>
      </p:sp>
      <p:sp>
        <p:nvSpPr>
          <p:cNvPr id="15" name="Text Placeholder AP1 Details">
            <a:extLst>
              <a:ext uri="{FF2B5EF4-FFF2-40B4-BE49-F238E27FC236}">
                <a16:creationId xmlns="" xmlns:a16="http://schemas.microsoft.com/office/drawing/2014/main" id="{9D7C527A-CAFB-4E43-BB5A-9A14F133AFF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67613" y="4437320"/>
            <a:ext cx="1889825" cy="1655976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de-DE" sz="900" b="0" kern="1200" baseline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buNone/>
              <a:defRPr sz="900" baseline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900" baseline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9pPr>
          </a:lstStyle>
          <a:p>
            <a:pPr lvl="0">
              <a:spcBef>
                <a:spcPts val="0"/>
              </a:spcBef>
              <a:buClr>
                <a:srgbClr val="52328F"/>
              </a:buClr>
            </a:pPr>
            <a:r>
              <a:rPr lang="en-US" noProof="0" dirty="0"/>
              <a:t>Add your contact details here.</a:t>
            </a:r>
          </a:p>
        </p:txBody>
      </p:sp>
      <p:sp>
        <p:nvSpPr>
          <p:cNvPr id="16" name="Text Placeholder AP1 Name">
            <a:extLst>
              <a:ext uri="{FF2B5EF4-FFF2-40B4-BE49-F238E27FC236}">
                <a16:creationId xmlns="" xmlns:a16="http://schemas.microsoft.com/office/drawing/2014/main" id="{2DA765EA-89A4-44AC-8EE1-E408FFA54A8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7545" y="3933424"/>
            <a:ext cx="1889888" cy="432048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050" b="1" i="0" kern="1200" cap="none" baseline="0" noProof="0" dirty="0" smtClean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Contact (Please edit)</a:t>
            </a:r>
          </a:p>
        </p:txBody>
      </p:sp>
      <p:sp>
        <p:nvSpPr>
          <p:cNvPr id="23" name="Text Placeholder AP1 Details">
            <a:extLst>
              <a:ext uri="{FF2B5EF4-FFF2-40B4-BE49-F238E27FC236}">
                <a16:creationId xmlns="" xmlns:a16="http://schemas.microsoft.com/office/drawing/2014/main" id="{1AD3E7E9-BC92-4039-9FE8-8B9BE2F1DF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573847" y="4436952"/>
            <a:ext cx="1889825" cy="1655976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de-DE" sz="900" b="0" kern="1200" baseline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buNone/>
              <a:defRPr sz="900" baseline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900" baseline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9pPr>
          </a:lstStyle>
          <a:p>
            <a:pPr lvl="0">
              <a:spcBef>
                <a:spcPts val="0"/>
              </a:spcBef>
              <a:buClr>
                <a:srgbClr val="52328F"/>
              </a:buClr>
            </a:pPr>
            <a:r>
              <a:rPr lang="en-US" noProof="0" dirty="0"/>
              <a:t>Add your contact details here.</a:t>
            </a:r>
          </a:p>
        </p:txBody>
      </p:sp>
      <p:sp>
        <p:nvSpPr>
          <p:cNvPr id="24" name="Text Placeholder AP1 Name">
            <a:extLst>
              <a:ext uri="{FF2B5EF4-FFF2-40B4-BE49-F238E27FC236}">
                <a16:creationId xmlns="" xmlns:a16="http://schemas.microsoft.com/office/drawing/2014/main" id="{D51B0300-283C-4494-BC4A-3BC70337C11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573779" y="3933056"/>
            <a:ext cx="1889888" cy="432048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050" b="1" i="0" kern="1200" cap="none" baseline="0" noProof="0" dirty="0" smtClean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Contact (Please edit)</a:t>
            </a:r>
          </a:p>
        </p:txBody>
      </p:sp>
      <p:pic>
        <p:nvPicPr>
          <p:cNvPr id="91" name="Grafik 90">
            <a:extLst>
              <a:ext uri="{FF2B5EF4-FFF2-40B4-BE49-F238E27FC236}">
                <a16:creationId xmlns="" xmlns:a16="http://schemas.microsoft.com/office/drawing/2014/main" id="{6D73CF3C-AEC1-4135-B5B1-AEE424B48F1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307" y="3981118"/>
            <a:ext cx="3182830" cy="211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2172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>
            <a:off x="1" y="6331917"/>
            <a:ext cx="934753" cy="526085"/>
          </a:xfrm>
          <a:custGeom>
            <a:avLst/>
            <a:gdLst>
              <a:gd name="connsiteX0" fmla="*/ 464152 w 1246337"/>
              <a:gd name="connsiteY0" fmla="*/ 50 h 526085"/>
              <a:gd name="connsiteX1" fmla="*/ 1175880 w 1246337"/>
              <a:gd name="connsiteY1" fmla="*/ 429161 h 526085"/>
              <a:gd name="connsiteX2" fmla="*/ 1246337 w 1246337"/>
              <a:gd name="connsiteY2" fmla="*/ 526085 h 526085"/>
              <a:gd name="connsiteX3" fmla="*/ 1009931 w 1246337"/>
              <a:gd name="connsiteY3" fmla="*/ 526085 h 526085"/>
              <a:gd name="connsiteX4" fmla="*/ 803034 w 1246337"/>
              <a:gd name="connsiteY4" fmla="*/ 526085 h 526085"/>
              <a:gd name="connsiteX5" fmla="*/ 623680 w 1246337"/>
              <a:gd name="connsiteY5" fmla="*/ 526085 h 526085"/>
              <a:gd name="connsiteX6" fmla="*/ 469901 w 1246337"/>
              <a:gd name="connsiteY6" fmla="*/ 526085 h 526085"/>
              <a:gd name="connsiteX7" fmla="*/ 339730 w 1246337"/>
              <a:gd name="connsiteY7" fmla="*/ 526085 h 526085"/>
              <a:gd name="connsiteX8" fmla="*/ 231199 w 1246337"/>
              <a:gd name="connsiteY8" fmla="*/ 526085 h 526085"/>
              <a:gd name="connsiteX9" fmla="*/ 142342 w 1246337"/>
              <a:gd name="connsiteY9" fmla="*/ 526085 h 526085"/>
              <a:gd name="connsiteX10" fmla="*/ 71190 w 1246337"/>
              <a:gd name="connsiteY10" fmla="*/ 526085 h 526085"/>
              <a:gd name="connsiteX11" fmla="*/ 0 w 1246337"/>
              <a:gd name="connsiteY11" fmla="*/ 526085 h 526085"/>
              <a:gd name="connsiteX12" fmla="*/ 0 w 1246337"/>
              <a:gd name="connsiteY12" fmla="*/ 54115 h 526085"/>
              <a:gd name="connsiteX13" fmla="*/ 91701 w 1246337"/>
              <a:gd name="connsiteY13" fmla="*/ 39202 h 526085"/>
              <a:gd name="connsiteX14" fmla="*/ 464152 w 1246337"/>
              <a:gd name="connsiteY14" fmla="*/ 50 h 5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6337" h="526085">
                <a:moveTo>
                  <a:pt x="464152" y="50"/>
                </a:moveTo>
                <a:cubicBezTo>
                  <a:pt x="746849" y="-2552"/>
                  <a:pt x="923534" y="96974"/>
                  <a:pt x="1175880" y="429161"/>
                </a:cubicBezTo>
                <a:cubicBezTo>
                  <a:pt x="1246337" y="526085"/>
                  <a:pt x="1246337" y="526085"/>
                  <a:pt x="1246337" y="526085"/>
                </a:cubicBezTo>
                <a:lnTo>
                  <a:pt x="1009931" y="526085"/>
                </a:lnTo>
                <a:lnTo>
                  <a:pt x="803034" y="526085"/>
                </a:lnTo>
                <a:lnTo>
                  <a:pt x="623680" y="526085"/>
                </a:lnTo>
                <a:lnTo>
                  <a:pt x="469901" y="526085"/>
                </a:lnTo>
                <a:lnTo>
                  <a:pt x="339730" y="526085"/>
                </a:lnTo>
                <a:lnTo>
                  <a:pt x="231199" y="526085"/>
                </a:lnTo>
                <a:lnTo>
                  <a:pt x="142342" y="526085"/>
                </a:lnTo>
                <a:lnTo>
                  <a:pt x="71190" y="526085"/>
                </a:lnTo>
                <a:lnTo>
                  <a:pt x="0" y="526085"/>
                </a:lnTo>
                <a:lnTo>
                  <a:pt x="0" y="54115"/>
                </a:lnTo>
                <a:lnTo>
                  <a:pt x="91701" y="39202"/>
                </a:lnTo>
                <a:cubicBezTo>
                  <a:pt x="237131" y="16394"/>
                  <a:pt x="358141" y="1026"/>
                  <a:pt x="464152" y="5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 userDrawn="1"/>
        </p:nvSpPr>
        <p:spPr bwMode="gray">
          <a:xfrm>
            <a:off x="1" y="4811182"/>
            <a:ext cx="377558" cy="1443357"/>
          </a:xfrm>
          <a:custGeom>
            <a:avLst/>
            <a:gdLst>
              <a:gd name="connsiteX0" fmla="*/ 0 w 503411"/>
              <a:gd name="connsiteY0" fmla="*/ 0 h 1443357"/>
              <a:gd name="connsiteX1" fmla="*/ 37739 w 503411"/>
              <a:gd name="connsiteY1" fmla="*/ 54036 h 1443357"/>
              <a:gd name="connsiteX2" fmla="*/ 133728 w 503411"/>
              <a:gd name="connsiteY2" fmla="*/ 254288 h 1443357"/>
              <a:gd name="connsiteX3" fmla="*/ 486843 w 503411"/>
              <a:gd name="connsiteY3" fmla="*/ 1182044 h 1443357"/>
              <a:gd name="connsiteX4" fmla="*/ 365663 w 503411"/>
              <a:gd name="connsiteY4" fmla="*/ 1376609 h 1443357"/>
              <a:gd name="connsiteX5" fmla="*/ 66287 w 503411"/>
              <a:gd name="connsiteY5" fmla="*/ 1433189 h 1443357"/>
              <a:gd name="connsiteX6" fmla="*/ 0 w 503411"/>
              <a:gd name="connsiteY6" fmla="*/ 1443357 h 144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3411" h="1443357">
                <a:moveTo>
                  <a:pt x="0" y="0"/>
                </a:moveTo>
                <a:lnTo>
                  <a:pt x="37739" y="54036"/>
                </a:lnTo>
                <a:cubicBezTo>
                  <a:pt x="71346" y="113239"/>
                  <a:pt x="102672" y="179647"/>
                  <a:pt x="133728" y="254288"/>
                </a:cubicBezTo>
                <a:cubicBezTo>
                  <a:pt x="212342" y="443869"/>
                  <a:pt x="467298" y="1071979"/>
                  <a:pt x="486843" y="1182044"/>
                </a:cubicBezTo>
                <a:cubicBezTo>
                  <a:pt x="508126" y="1288643"/>
                  <a:pt x="538312" y="1333493"/>
                  <a:pt x="365663" y="1376609"/>
                </a:cubicBezTo>
                <a:cubicBezTo>
                  <a:pt x="302793" y="1393184"/>
                  <a:pt x="193747" y="1412927"/>
                  <a:pt x="66287" y="1433189"/>
                </a:cubicBezTo>
                <a:lnTo>
                  <a:pt x="0" y="144335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685800"/>
            <a:fld id="{FD5E7EB4-4CDF-47BB-AF16-07782904B863}" type="slidenum">
              <a:rPr lang="en-US" smtClean="0">
                <a:solidFill>
                  <a:srgbClr val="FFFFFF"/>
                </a:solidFill>
              </a:rPr>
              <a:pPr defTabSz="685800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Titel der Präsentation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467917" y="1484314"/>
            <a:ext cx="8208170" cy="460851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lvl="0"/>
            <a:r>
              <a:rPr lang="de-DE" dirty="0"/>
              <a:t>Verwenden Sie diesen Platzhalter um Text, eine Tabelle, ein Diagramm oder ein SmartArt zu nutzen. Benutzen Sie den Button „Listenebene erhöhen“ um Fließtext oder die verfügbaren Bullet-Points aufzurufen. Verwenden Sie die Symbole unten, um visuelle Inhalte zu erstellen.</a:t>
            </a:r>
          </a:p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916" y="692696"/>
            <a:ext cx="8208169" cy="364056"/>
          </a:xfrm>
        </p:spPr>
        <p:txBody>
          <a:bodyPr/>
          <a:lstStyle/>
          <a:p>
            <a:r>
              <a:rPr lang="de-DE" dirty="0"/>
              <a:t>Folienüberschrift (in 2 Zeilen | 1 Zeile bei Nutzung des Aktion Titels)</a:t>
            </a:r>
          </a:p>
        </p:txBody>
      </p:sp>
    </p:spTree>
    <p:extLst>
      <p:ext uri="{BB962C8B-B14F-4D97-AF65-F5344CB8AC3E}">
        <p14:creationId xmlns:p14="http://schemas.microsoft.com/office/powerpoint/2010/main" val="20510094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>
            <a:off x="1" y="6331917"/>
            <a:ext cx="934753" cy="526085"/>
          </a:xfrm>
          <a:custGeom>
            <a:avLst/>
            <a:gdLst>
              <a:gd name="connsiteX0" fmla="*/ 464152 w 1246337"/>
              <a:gd name="connsiteY0" fmla="*/ 50 h 526085"/>
              <a:gd name="connsiteX1" fmla="*/ 1175880 w 1246337"/>
              <a:gd name="connsiteY1" fmla="*/ 429161 h 526085"/>
              <a:gd name="connsiteX2" fmla="*/ 1246337 w 1246337"/>
              <a:gd name="connsiteY2" fmla="*/ 526085 h 526085"/>
              <a:gd name="connsiteX3" fmla="*/ 1009931 w 1246337"/>
              <a:gd name="connsiteY3" fmla="*/ 526085 h 526085"/>
              <a:gd name="connsiteX4" fmla="*/ 803034 w 1246337"/>
              <a:gd name="connsiteY4" fmla="*/ 526085 h 526085"/>
              <a:gd name="connsiteX5" fmla="*/ 623680 w 1246337"/>
              <a:gd name="connsiteY5" fmla="*/ 526085 h 526085"/>
              <a:gd name="connsiteX6" fmla="*/ 469901 w 1246337"/>
              <a:gd name="connsiteY6" fmla="*/ 526085 h 526085"/>
              <a:gd name="connsiteX7" fmla="*/ 339730 w 1246337"/>
              <a:gd name="connsiteY7" fmla="*/ 526085 h 526085"/>
              <a:gd name="connsiteX8" fmla="*/ 231199 w 1246337"/>
              <a:gd name="connsiteY8" fmla="*/ 526085 h 526085"/>
              <a:gd name="connsiteX9" fmla="*/ 142342 w 1246337"/>
              <a:gd name="connsiteY9" fmla="*/ 526085 h 526085"/>
              <a:gd name="connsiteX10" fmla="*/ 71190 w 1246337"/>
              <a:gd name="connsiteY10" fmla="*/ 526085 h 526085"/>
              <a:gd name="connsiteX11" fmla="*/ 0 w 1246337"/>
              <a:gd name="connsiteY11" fmla="*/ 526085 h 526085"/>
              <a:gd name="connsiteX12" fmla="*/ 0 w 1246337"/>
              <a:gd name="connsiteY12" fmla="*/ 54115 h 526085"/>
              <a:gd name="connsiteX13" fmla="*/ 91701 w 1246337"/>
              <a:gd name="connsiteY13" fmla="*/ 39202 h 526085"/>
              <a:gd name="connsiteX14" fmla="*/ 464152 w 1246337"/>
              <a:gd name="connsiteY14" fmla="*/ 50 h 5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6337" h="526085">
                <a:moveTo>
                  <a:pt x="464152" y="50"/>
                </a:moveTo>
                <a:cubicBezTo>
                  <a:pt x="746849" y="-2552"/>
                  <a:pt x="923534" y="96974"/>
                  <a:pt x="1175880" y="429161"/>
                </a:cubicBezTo>
                <a:cubicBezTo>
                  <a:pt x="1246337" y="526085"/>
                  <a:pt x="1246337" y="526085"/>
                  <a:pt x="1246337" y="526085"/>
                </a:cubicBezTo>
                <a:lnTo>
                  <a:pt x="1009931" y="526085"/>
                </a:lnTo>
                <a:lnTo>
                  <a:pt x="803034" y="526085"/>
                </a:lnTo>
                <a:lnTo>
                  <a:pt x="623680" y="526085"/>
                </a:lnTo>
                <a:lnTo>
                  <a:pt x="469901" y="526085"/>
                </a:lnTo>
                <a:lnTo>
                  <a:pt x="339730" y="526085"/>
                </a:lnTo>
                <a:lnTo>
                  <a:pt x="231199" y="526085"/>
                </a:lnTo>
                <a:lnTo>
                  <a:pt x="142342" y="526085"/>
                </a:lnTo>
                <a:lnTo>
                  <a:pt x="71190" y="526085"/>
                </a:lnTo>
                <a:lnTo>
                  <a:pt x="0" y="526085"/>
                </a:lnTo>
                <a:lnTo>
                  <a:pt x="0" y="54115"/>
                </a:lnTo>
                <a:lnTo>
                  <a:pt x="91701" y="39202"/>
                </a:lnTo>
                <a:cubicBezTo>
                  <a:pt x="237131" y="16394"/>
                  <a:pt x="358141" y="1026"/>
                  <a:pt x="464152" y="5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 userDrawn="1"/>
        </p:nvSpPr>
        <p:spPr bwMode="gray">
          <a:xfrm>
            <a:off x="1" y="4811182"/>
            <a:ext cx="377558" cy="1443357"/>
          </a:xfrm>
          <a:custGeom>
            <a:avLst/>
            <a:gdLst>
              <a:gd name="connsiteX0" fmla="*/ 0 w 503411"/>
              <a:gd name="connsiteY0" fmla="*/ 0 h 1443357"/>
              <a:gd name="connsiteX1" fmla="*/ 37739 w 503411"/>
              <a:gd name="connsiteY1" fmla="*/ 54036 h 1443357"/>
              <a:gd name="connsiteX2" fmla="*/ 133728 w 503411"/>
              <a:gd name="connsiteY2" fmla="*/ 254288 h 1443357"/>
              <a:gd name="connsiteX3" fmla="*/ 486843 w 503411"/>
              <a:gd name="connsiteY3" fmla="*/ 1182044 h 1443357"/>
              <a:gd name="connsiteX4" fmla="*/ 365663 w 503411"/>
              <a:gd name="connsiteY4" fmla="*/ 1376609 h 1443357"/>
              <a:gd name="connsiteX5" fmla="*/ 66287 w 503411"/>
              <a:gd name="connsiteY5" fmla="*/ 1433189 h 1443357"/>
              <a:gd name="connsiteX6" fmla="*/ 0 w 503411"/>
              <a:gd name="connsiteY6" fmla="*/ 1443357 h 144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3411" h="1443357">
                <a:moveTo>
                  <a:pt x="0" y="0"/>
                </a:moveTo>
                <a:lnTo>
                  <a:pt x="37739" y="54036"/>
                </a:lnTo>
                <a:cubicBezTo>
                  <a:pt x="71346" y="113239"/>
                  <a:pt x="102672" y="179647"/>
                  <a:pt x="133728" y="254288"/>
                </a:cubicBezTo>
                <a:cubicBezTo>
                  <a:pt x="212342" y="443869"/>
                  <a:pt x="467298" y="1071979"/>
                  <a:pt x="486843" y="1182044"/>
                </a:cubicBezTo>
                <a:cubicBezTo>
                  <a:pt x="508126" y="1288643"/>
                  <a:pt x="538312" y="1333493"/>
                  <a:pt x="365663" y="1376609"/>
                </a:cubicBezTo>
                <a:cubicBezTo>
                  <a:pt x="302793" y="1393184"/>
                  <a:pt x="193747" y="1412927"/>
                  <a:pt x="66287" y="1433189"/>
                </a:cubicBezTo>
                <a:lnTo>
                  <a:pt x="0" y="144335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685800"/>
            <a:fld id="{FD5E7EB4-4CDF-47BB-AF16-07782904B863}" type="slidenum">
              <a:rPr lang="en-US" smtClean="0">
                <a:solidFill>
                  <a:srgbClr val="FFFFFF"/>
                </a:solidFill>
              </a:rPr>
              <a:pPr defTabSz="685800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>
          <a:xfrm>
            <a:off x="954000" y="6631668"/>
            <a:ext cx="6539229" cy="216172"/>
          </a:xfrm>
        </p:spPr>
        <p:txBody>
          <a:bodyPr/>
          <a:lstStyle/>
          <a:p>
            <a:pPr defTabSz="685800"/>
            <a:r>
              <a:rPr lang="en-US" smtClean="0">
                <a:solidFill>
                  <a:srgbClr val="503291"/>
                </a:solidFill>
              </a:rPr>
              <a:t>Title of Presentation| DD.MM.YYYY</a:t>
            </a:r>
            <a:endParaRPr lang="en-US" dirty="0">
              <a:solidFill>
                <a:srgbClr val="50329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467917" y="1412775"/>
            <a:ext cx="8208170" cy="4680049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406224"/>
            <a:ext cx="8208169" cy="316800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 baseline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Click to add action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</p:spTree>
    <p:extLst>
      <p:ext uri="{BB962C8B-B14F-4D97-AF65-F5344CB8AC3E}">
        <p14:creationId xmlns:p14="http://schemas.microsoft.com/office/powerpoint/2010/main" val="19230052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 ohne Elemente">
  <p:cSld name="Nur Titel ohne Element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1"/>
          <p:cNvSpPr txBox="1">
            <a:spLocks noGrp="1"/>
          </p:cNvSpPr>
          <p:nvPr>
            <p:ph type="body" idx="1"/>
          </p:nvPr>
        </p:nvSpPr>
        <p:spPr>
          <a:xfrm>
            <a:off x="467917" y="332656"/>
            <a:ext cx="8208169" cy="398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t" anchorCtr="0">
            <a:noAutofit/>
          </a:bodyPr>
          <a:lstStyle>
            <a:lvl1pPr marL="342892" lvl="0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1650" b="0">
                <a:solidFill>
                  <a:schemeClr val="accent1"/>
                </a:solidFill>
              </a:defRPr>
            </a:lvl1pPr>
            <a:lvl2pPr marL="685783" lvl="1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  <a:defRPr sz="1650" b="0">
                <a:solidFill>
                  <a:schemeClr val="accent1"/>
                </a:solidFill>
              </a:defRPr>
            </a:lvl2pPr>
            <a:lvl3pPr marL="1028675" lvl="2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3pPr>
            <a:lvl4pPr marL="1371566" lvl="3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4pPr>
            <a:lvl5pPr marL="1714457" lvl="4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5pPr>
            <a:lvl6pPr marL="2057348" lvl="5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6pPr>
            <a:lvl7pPr marL="2400240" lvl="6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7pPr>
            <a:lvl8pPr marL="2743132" lvl="7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8pPr>
            <a:lvl9pPr marL="3086023" lvl="8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>
            <a:off x="467917" y="692696"/>
            <a:ext cx="8208169" cy="36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18000" anchor="b" anchorCtr="0">
            <a:noAutofit/>
          </a:bodyPr>
          <a:lstStyle>
            <a:lvl1pPr lv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149B5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9689477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">
            <a:extLst>
              <a:ext uri="{FF2B5EF4-FFF2-40B4-BE49-F238E27FC236}">
                <a16:creationId xmlns="" xmlns:a16="http://schemas.microsoft.com/office/drawing/2014/main" id="{B2E01D0A-D8E3-48C5-BEF1-0D4347937EB1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9DB7D11C-0806-4567-AB50-A25B3B78D63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524" y="2407815"/>
            <a:ext cx="3078953" cy="204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0136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hteck 51">
            <a:extLst>
              <a:ext uri="{FF2B5EF4-FFF2-40B4-BE49-F238E27FC236}">
                <a16:creationId xmlns="" xmlns:a16="http://schemas.microsoft.com/office/drawing/2014/main" id="{A63ADCC2-B15E-4989-82FB-2FEB48FEEE5C}"/>
              </a:ext>
            </a:extLst>
          </p:cNvPr>
          <p:cNvSpPr/>
          <p:nvPr userDrawn="1"/>
        </p:nvSpPr>
        <p:spPr bwMode="gray">
          <a:xfrm>
            <a:off x="-2" y="1"/>
            <a:ext cx="9144000" cy="6858001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51" name="Gruppieren 50">
            <a:extLst>
              <a:ext uri="{FF2B5EF4-FFF2-40B4-BE49-F238E27FC236}">
                <a16:creationId xmlns="" xmlns:a16="http://schemas.microsoft.com/office/drawing/2014/main" id="{4CEC284A-2098-4849-8201-13FAC9F39775}"/>
              </a:ext>
            </a:extLst>
          </p:cNvPr>
          <p:cNvGrpSpPr/>
          <p:nvPr userDrawn="1"/>
        </p:nvGrpSpPr>
        <p:grpSpPr>
          <a:xfrm>
            <a:off x="-1" y="0"/>
            <a:ext cx="9144000" cy="6858000"/>
            <a:chOff x="-15181262" y="-3121820"/>
            <a:chExt cx="12166600" cy="6861175"/>
          </a:xfrm>
        </p:grpSpPr>
        <p:sp>
          <p:nvSpPr>
            <p:cNvPr id="28" name="AutoShape 14">
              <a:extLst>
                <a:ext uri="{FF2B5EF4-FFF2-40B4-BE49-F238E27FC236}">
                  <a16:creationId xmlns="" xmlns:a16="http://schemas.microsoft.com/office/drawing/2014/main" id="{60C10466-E8DB-4779-A6C6-32BE71968776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-15181262" y="-3118645"/>
              <a:ext cx="121666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49" name="Freeform 19" hidden="1">
              <a:extLst>
                <a:ext uri="{FF2B5EF4-FFF2-40B4-BE49-F238E27FC236}">
                  <a16:creationId xmlns="" xmlns:a16="http://schemas.microsoft.com/office/drawing/2014/main" id="{8BE7D097-956F-4311-824B-8FBF68FD14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15181262" y="-3121820"/>
              <a:ext cx="5427663" cy="6858000"/>
            </a:xfrm>
            <a:custGeom>
              <a:avLst/>
              <a:gdLst>
                <a:gd name="T0" fmla="*/ 1410 w 2017"/>
                <a:gd name="T1" fmla="*/ 497 h 2550"/>
                <a:gd name="T2" fmla="*/ 2017 w 2017"/>
                <a:gd name="T3" fmla="*/ 0 h 2550"/>
                <a:gd name="T4" fmla="*/ 1776 w 2017"/>
                <a:gd name="T5" fmla="*/ 0 h 2550"/>
                <a:gd name="T6" fmla="*/ 1407 w 2017"/>
                <a:gd name="T7" fmla="*/ 305 h 2550"/>
                <a:gd name="T8" fmla="*/ 855 w 2017"/>
                <a:gd name="T9" fmla="*/ 441 h 2550"/>
                <a:gd name="T10" fmla="*/ 0 w 2017"/>
                <a:gd name="T11" fmla="*/ 252 h 2550"/>
                <a:gd name="T12" fmla="*/ 0 w 2017"/>
                <a:gd name="T13" fmla="*/ 2550 h 2550"/>
                <a:gd name="T14" fmla="*/ 1166 w 2017"/>
                <a:gd name="T15" fmla="*/ 2550 h 2550"/>
                <a:gd name="T16" fmla="*/ 1166 w 2017"/>
                <a:gd name="T17" fmla="*/ 1017 h 2550"/>
                <a:gd name="T18" fmla="*/ 1410 w 2017"/>
                <a:gd name="T19" fmla="*/ 497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7" h="2550">
                  <a:moveTo>
                    <a:pt x="1410" y="497"/>
                  </a:moveTo>
                  <a:cubicBezTo>
                    <a:pt x="1667" y="287"/>
                    <a:pt x="1865" y="124"/>
                    <a:pt x="2017" y="0"/>
                  </a:cubicBezTo>
                  <a:cubicBezTo>
                    <a:pt x="1776" y="0"/>
                    <a:pt x="1776" y="0"/>
                    <a:pt x="1776" y="0"/>
                  </a:cubicBezTo>
                  <a:cubicBezTo>
                    <a:pt x="1407" y="305"/>
                    <a:pt x="1407" y="305"/>
                    <a:pt x="1407" y="305"/>
                  </a:cubicBezTo>
                  <a:cubicBezTo>
                    <a:pt x="1274" y="417"/>
                    <a:pt x="1026" y="476"/>
                    <a:pt x="855" y="441"/>
                  </a:cubicBezTo>
                  <a:cubicBezTo>
                    <a:pt x="534" y="370"/>
                    <a:pt x="250" y="307"/>
                    <a:pt x="0" y="252"/>
                  </a:cubicBezTo>
                  <a:cubicBezTo>
                    <a:pt x="0" y="2550"/>
                    <a:pt x="0" y="2550"/>
                    <a:pt x="0" y="2550"/>
                  </a:cubicBezTo>
                  <a:cubicBezTo>
                    <a:pt x="1166" y="2550"/>
                    <a:pt x="1166" y="2550"/>
                    <a:pt x="1166" y="2550"/>
                  </a:cubicBezTo>
                  <a:cubicBezTo>
                    <a:pt x="1166" y="1017"/>
                    <a:pt x="1166" y="1017"/>
                    <a:pt x="1166" y="1017"/>
                  </a:cubicBezTo>
                  <a:cubicBezTo>
                    <a:pt x="1166" y="842"/>
                    <a:pt x="1274" y="609"/>
                    <a:pt x="1410" y="49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0" name="Freeform 20">
              <a:extLst>
                <a:ext uri="{FF2B5EF4-FFF2-40B4-BE49-F238E27FC236}">
                  <a16:creationId xmlns="" xmlns:a16="http://schemas.microsoft.com/office/drawing/2014/main" id="{03CA6663-3C93-4C62-BFEC-C7EFDB69A2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809037" y="-3121820"/>
              <a:ext cx="5794375" cy="6858000"/>
            </a:xfrm>
            <a:custGeom>
              <a:avLst/>
              <a:gdLst>
                <a:gd name="T0" fmla="*/ 1112 w 2153"/>
                <a:gd name="T1" fmla="*/ 0 h 2550"/>
                <a:gd name="T2" fmla="*/ 1159 w 2153"/>
                <a:gd name="T3" fmla="*/ 41 h 2550"/>
                <a:gd name="T4" fmla="*/ 1334 w 2153"/>
                <a:gd name="T5" fmla="*/ 560 h 2550"/>
                <a:gd name="T6" fmla="*/ 1114 w 2153"/>
                <a:gd name="T7" fmla="*/ 1609 h 2550"/>
                <a:gd name="T8" fmla="*/ 778 w 2153"/>
                <a:gd name="T9" fmla="*/ 2083 h 2550"/>
                <a:gd name="T10" fmla="*/ 0 w 2153"/>
                <a:gd name="T11" fmla="*/ 2550 h 2550"/>
                <a:gd name="T12" fmla="*/ 2153 w 2153"/>
                <a:gd name="T13" fmla="*/ 2550 h 2550"/>
                <a:gd name="T14" fmla="*/ 2153 w 2153"/>
                <a:gd name="T15" fmla="*/ 2101 h 2550"/>
                <a:gd name="T16" fmla="*/ 1533 w 2153"/>
                <a:gd name="T17" fmla="*/ 1912 h 2550"/>
                <a:gd name="T18" fmla="*/ 1295 w 2153"/>
                <a:gd name="T19" fmla="*/ 1511 h 2550"/>
                <a:gd name="T20" fmla="*/ 1481 w 2153"/>
                <a:gd name="T21" fmla="*/ 630 h 2550"/>
                <a:gd name="T22" fmla="*/ 1861 w 2153"/>
                <a:gd name="T23" fmla="*/ 267 h 2550"/>
                <a:gd name="T24" fmla="*/ 2153 w 2153"/>
                <a:gd name="T25" fmla="*/ 220 h 2550"/>
                <a:gd name="T26" fmla="*/ 2153 w 2153"/>
                <a:gd name="T27" fmla="*/ 0 h 2550"/>
                <a:gd name="T28" fmla="*/ 1112 w 2153"/>
                <a:gd name="T29" fmla="*/ 0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3" h="2550">
                  <a:moveTo>
                    <a:pt x="1112" y="0"/>
                  </a:moveTo>
                  <a:cubicBezTo>
                    <a:pt x="1159" y="41"/>
                    <a:pt x="1159" y="41"/>
                    <a:pt x="1159" y="41"/>
                  </a:cubicBezTo>
                  <a:cubicBezTo>
                    <a:pt x="1292" y="156"/>
                    <a:pt x="1369" y="389"/>
                    <a:pt x="1334" y="560"/>
                  </a:cubicBezTo>
                  <a:cubicBezTo>
                    <a:pt x="1114" y="1609"/>
                    <a:pt x="1114" y="1609"/>
                    <a:pt x="1114" y="1609"/>
                  </a:cubicBezTo>
                  <a:cubicBezTo>
                    <a:pt x="1079" y="1780"/>
                    <a:pt x="929" y="1993"/>
                    <a:pt x="778" y="2083"/>
                  </a:cubicBezTo>
                  <a:cubicBezTo>
                    <a:pt x="465" y="2271"/>
                    <a:pt x="209" y="2425"/>
                    <a:pt x="0" y="2550"/>
                  </a:cubicBezTo>
                  <a:cubicBezTo>
                    <a:pt x="2153" y="2550"/>
                    <a:pt x="2153" y="2550"/>
                    <a:pt x="2153" y="2550"/>
                  </a:cubicBezTo>
                  <a:cubicBezTo>
                    <a:pt x="2153" y="2101"/>
                    <a:pt x="2153" y="2101"/>
                    <a:pt x="2153" y="2101"/>
                  </a:cubicBezTo>
                  <a:cubicBezTo>
                    <a:pt x="1533" y="1912"/>
                    <a:pt x="1533" y="1912"/>
                    <a:pt x="1533" y="1912"/>
                  </a:cubicBezTo>
                  <a:cubicBezTo>
                    <a:pt x="1365" y="1860"/>
                    <a:pt x="1260" y="1682"/>
                    <a:pt x="1295" y="1511"/>
                  </a:cubicBezTo>
                  <a:cubicBezTo>
                    <a:pt x="1481" y="630"/>
                    <a:pt x="1481" y="630"/>
                    <a:pt x="1481" y="630"/>
                  </a:cubicBezTo>
                  <a:cubicBezTo>
                    <a:pt x="1519" y="459"/>
                    <a:pt x="1687" y="295"/>
                    <a:pt x="1861" y="267"/>
                  </a:cubicBezTo>
                  <a:cubicBezTo>
                    <a:pt x="1965" y="250"/>
                    <a:pt x="2062" y="235"/>
                    <a:pt x="2153" y="220"/>
                  </a:cubicBezTo>
                  <a:cubicBezTo>
                    <a:pt x="2153" y="0"/>
                    <a:pt x="2153" y="0"/>
                    <a:pt x="2153" y="0"/>
                  </a:cubicBezTo>
                  <a:lnTo>
                    <a:pt x="1112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37" name="Freihandform: Form 36">
            <a:extLst>
              <a:ext uri="{FF2B5EF4-FFF2-40B4-BE49-F238E27FC236}">
                <a16:creationId xmlns="" xmlns:a16="http://schemas.microsoft.com/office/drawing/2014/main" id="{9DB76964-E403-4C3E-A574-312685D5503B}"/>
              </a:ext>
            </a:extLst>
          </p:cNvPr>
          <p:cNvSpPr/>
          <p:nvPr userDrawn="1"/>
        </p:nvSpPr>
        <p:spPr bwMode="gray">
          <a:xfrm>
            <a:off x="0" y="0"/>
            <a:ext cx="9144000" cy="6858000"/>
          </a:xfrm>
          <a:custGeom>
            <a:avLst/>
            <a:gdLst>
              <a:gd name="connsiteX0" fmla="*/ 1706340 w 12192000"/>
              <a:gd name="connsiteY0" fmla="*/ 3969476 h 6890083"/>
              <a:gd name="connsiteX1" fmla="*/ 2408343 w 12192000"/>
              <a:gd name="connsiteY1" fmla="*/ 4228176 h 6890083"/>
              <a:gd name="connsiteX2" fmla="*/ 3930263 w 12192000"/>
              <a:gd name="connsiteY2" fmla="*/ 5550954 h 6890083"/>
              <a:gd name="connsiteX3" fmla="*/ 4466609 w 12192000"/>
              <a:gd name="connsiteY3" fmla="*/ 6761622 h 6890083"/>
              <a:gd name="connsiteX4" fmla="*/ 4463607 w 12192000"/>
              <a:gd name="connsiteY4" fmla="*/ 6890083 h 6890083"/>
              <a:gd name="connsiteX5" fmla="*/ 0 w 12192000"/>
              <a:gd name="connsiteY5" fmla="*/ 6890083 h 6890083"/>
              <a:gd name="connsiteX6" fmla="*/ 0 w 12192000"/>
              <a:gd name="connsiteY6" fmla="*/ 5030056 h 6890083"/>
              <a:gd name="connsiteX7" fmla="*/ 128462 w 12192000"/>
              <a:gd name="connsiteY7" fmla="*/ 4924155 h 6890083"/>
              <a:gd name="connsiteX8" fmla="*/ 996111 w 12192000"/>
              <a:gd name="connsiteY8" fmla="*/ 4208885 h 6890083"/>
              <a:gd name="connsiteX9" fmla="*/ 1706340 w 12192000"/>
              <a:gd name="connsiteY9" fmla="*/ 3969476 h 6890083"/>
              <a:gd name="connsiteX10" fmla="*/ 11706167 w 12192000"/>
              <a:gd name="connsiteY10" fmla="*/ 0 h 6890083"/>
              <a:gd name="connsiteX11" fmla="*/ 12192000 w 12192000"/>
              <a:gd name="connsiteY11" fmla="*/ 0 h 6890083"/>
              <a:gd name="connsiteX12" fmla="*/ 12192000 w 12192000"/>
              <a:gd name="connsiteY12" fmla="*/ 6890083 h 6890083"/>
              <a:gd name="connsiteX13" fmla="*/ 5042043 w 12192000"/>
              <a:gd name="connsiteY13" fmla="*/ 6890083 h 6890083"/>
              <a:gd name="connsiteX14" fmla="*/ 5090240 w 12192000"/>
              <a:gd name="connsiteY14" fmla="*/ 6814127 h 6890083"/>
              <a:gd name="connsiteX15" fmla="*/ 5986913 w 12192000"/>
              <a:gd name="connsiteY15" fmla="*/ 6217855 h 6890083"/>
              <a:gd name="connsiteX16" fmla="*/ 10802214 w 12192000"/>
              <a:gd name="connsiteY16" fmla="*/ 5437967 h 6890083"/>
              <a:gd name="connsiteX17" fmla="*/ 11712624 w 12192000"/>
              <a:gd name="connsiteY17" fmla="*/ 4352186 h 6890083"/>
              <a:gd name="connsiteX18" fmla="*/ 11712624 w 12192000"/>
              <a:gd name="connsiteY18" fmla="*/ 477549 h 6890083"/>
              <a:gd name="connsiteX19" fmla="*/ 11706167 w 12192000"/>
              <a:gd name="connsiteY19" fmla="*/ 387867 h 6890083"/>
              <a:gd name="connsiteX20" fmla="*/ 0 w 12192000"/>
              <a:gd name="connsiteY20" fmla="*/ 0 h 6890083"/>
              <a:gd name="connsiteX21" fmla="*/ 2113014 w 12192000"/>
              <a:gd name="connsiteY21" fmla="*/ 0 h 6890083"/>
              <a:gd name="connsiteX22" fmla="*/ 2081301 w 12192000"/>
              <a:gd name="connsiteY22" fmla="*/ 161248 h 6890083"/>
              <a:gd name="connsiteX23" fmla="*/ 1662465 w 12192000"/>
              <a:gd name="connsiteY23" fmla="*/ 2290857 h 6890083"/>
              <a:gd name="connsiteX24" fmla="*/ 771251 w 12192000"/>
              <a:gd name="connsiteY24" fmla="*/ 3798273 h 6890083"/>
              <a:gd name="connsiteX25" fmla="*/ 133818 w 12192000"/>
              <a:gd name="connsiteY25" fmla="*/ 4328030 h 6890083"/>
              <a:gd name="connsiteX26" fmla="*/ 0 w 12192000"/>
              <a:gd name="connsiteY26" fmla="*/ 4439730 h 689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0" h="6890083">
                <a:moveTo>
                  <a:pt x="1706340" y="3969476"/>
                </a:moveTo>
                <a:cubicBezTo>
                  <a:pt x="1963421" y="3973265"/>
                  <a:pt x="2219132" y="4060073"/>
                  <a:pt x="2408343" y="4228176"/>
                </a:cubicBezTo>
                <a:cubicBezTo>
                  <a:pt x="3930263" y="5550954"/>
                  <a:pt x="3930263" y="5550954"/>
                  <a:pt x="3930263" y="5550954"/>
                </a:cubicBezTo>
                <a:cubicBezTo>
                  <a:pt x="4242188" y="5823432"/>
                  <a:pt x="4449139" y="6317451"/>
                  <a:pt x="4466609" y="6761622"/>
                </a:cubicBezTo>
                <a:lnTo>
                  <a:pt x="4463607" y="6890083"/>
                </a:lnTo>
                <a:lnTo>
                  <a:pt x="0" y="6890083"/>
                </a:lnTo>
                <a:lnTo>
                  <a:pt x="0" y="5030056"/>
                </a:lnTo>
                <a:lnTo>
                  <a:pt x="128462" y="4924155"/>
                </a:lnTo>
                <a:cubicBezTo>
                  <a:pt x="996111" y="4208885"/>
                  <a:pt x="996111" y="4208885"/>
                  <a:pt x="996111" y="4208885"/>
                </a:cubicBezTo>
                <a:cubicBezTo>
                  <a:pt x="1190807" y="4044916"/>
                  <a:pt x="1449259" y="3965687"/>
                  <a:pt x="1706340" y="3969476"/>
                </a:cubicBezTo>
                <a:close/>
                <a:moveTo>
                  <a:pt x="11706167" y="0"/>
                </a:moveTo>
                <a:lnTo>
                  <a:pt x="12192000" y="0"/>
                </a:lnTo>
                <a:lnTo>
                  <a:pt x="12192000" y="6890083"/>
                </a:lnTo>
                <a:lnTo>
                  <a:pt x="5042043" y="6890083"/>
                </a:lnTo>
                <a:lnTo>
                  <a:pt x="5090240" y="6814127"/>
                </a:lnTo>
                <a:cubicBezTo>
                  <a:pt x="5306376" y="6510226"/>
                  <a:pt x="5641396" y="6273315"/>
                  <a:pt x="5986913" y="6217855"/>
                </a:cubicBezTo>
                <a:cubicBezTo>
                  <a:pt x="10802214" y="5437967"/>
                  <a:pt x="10802214" y="5437967"/>
                  <a:pt x="10802214" y="5437967"/>
                </a:cubicBezTo>
                <a:cubicBezTo>
                  <a:pt x="11304037" y="5358049"/>
                  <a:pt x="11712624" y="4864763"/>
                  <a:pt x="11712624" y="4352186"/>
                </a:cubicBezTo>
                <a:cubicBezTo>
                  <a:pt x="11712624" y="477549"/>
                  <a:pt x="11712624" y="477549"/>
                  <a:pt x="11712624" y="477549"/>
                </a:cubicBezTo>
                <a:lnTo>
                  <a:pt x="11706167" y="387867"/>
                </a:lnTo>
                <a:close/>
                <a:moveTo>
                  <a:pt x="0" y="0"/>
                </a:moveTo>
                <a:lnTo>
                  <a:pt x="2113014" y="0"/>
                </a:lnTo>
                <a:lnTo>
                  <a:pt x="2081301" y="161248"/>
                </a:lnTo>
                <a:cubicBezTo>
                  <a:pt x="1662465" y="2290857"/>
                  <a:pt x="1662465" y="2290857"/>
                  <a:pt x="1662465" y="2290857"/>
                </a:cubicBezTo>
                <a:cubicBezTo>
                  <a:pt x="1558262" y="2795166"/>
                  <a:pt x="1160642" y="3470334"/>
                  <a:pt x="771251" y="3798273"/>
                </a:cubicBezTo>
                <a:cubicBezTo>
                  <a:pt x="542963" y="3988422"/>
                  <a:pt x="330099" y="4164620"/>
                  <a:pt x="133818" y="4328030"/>
                </a:cubicBezTo>
                <a:lnTo>
                  <a:pt x="0" y="4439730"/>
                </a:lnTo>
                <a:close/>
              </a:path>
            </a:pathLst>
          </a:cu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wrap="square" rtlCol="0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357754" y="3597205"/>
            <a:ext cx="4428698" cy="5762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aseline="0">
                <a:solidFill>
                  <a:srgbClr val="B4DC96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Name</a:t>
            </a:r>
            <a:br>
              <a:rPr lang="en-US" noProof="0" dirty="0"/>
            </a:br>
            <a:r>
              <a:rPr lang="en-US" noProof="0" dirty="0"/>
              <a:t>Place, 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358298" y="2877197"/>
            <a:ext cx="4428266" cy="5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buNone/>
              <a:defRPr sz="1200" b="1" i="0" baseline="0">
                <a:solidFill>
                  <a:srgbClr val="B4DC9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2pPr>
            <a:lvl3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3pPr>
            <a:lvl4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5pPr>
            <a:lvl6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6pPr>
            <a:lvl7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7pPr>
            <a:lvl8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8pPr>
            <a:lvl9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Subtitle and other information of this presentation</a:t>
            </a:r>
            <a:endParaRPr lang="en-US" dirty="0"/>
          </a:p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358298" y="1484784"/>
            <a:ext cx="4428266" cy="1249282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3000" b="0" cap="none" baseline="0">
                <a:solidFill>
                  <a:srgbClr val="B4DC96"/>
                </a:solidFill>
                <a:latin typeface="Merck" panose="04040805020F02020302" pitchFamily="8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</a:p>
        </p:txBody>
      </p:sp>
      <p:grpSp>
        <p:nvGrpSpPr>
          <p:cNvPr id="12" name="Logo Merck"/>
          <p:cNvGrpSpPr>
            <a:grpSpLocks noChangeAspect="1"/>
          </p:cNvGrpSpPr>
          <p:nvPr userDrawn="1"/>
        </p:nvGrpSpPr>
        <p:grpSpPr bwMode="gray">
          <a:xfrm>
            <a:off x="7152018" y="6170950"/>
            <a:ext cx="1686456" cy="354050"/>
            <a:chOff x="396364" y="7173520"/>
            <a:chExt cx="1871956" cy="294745"/>
          </a:xfrm>
          <a:solidFill>
            <a:schemeClr val="tx2"/>
          </a:solidFill>
        </p:grpSpPr>
        <p:sp>
          <p:nvSpPr>
            <p:cNvPr id="14" name="Freeform 6"/>
            <p:cNvSpPr>
              <a:spLocks noEditPoints="1"/>
            </p:cNvSpPr>
            <p:nvPr userDrawn="1"/>
          </p:nvSpPr>
          <p:spPr bwMode="gray">
            <a:xfrm>
              <a:off x="1029112" y="7173520"/>
              <a:ext cx="1239208" cy="294745"/>
            </a:xfrm>
            <a:custGeom>
              <a:avLst/>
              <a:gdLst>
                <a:gd name="T0" fmla="*/ 8002 w 35641"/>
                <a:gd name="T1" fmla="*/ 6527 h 8475"/>
                <a:gd name="T2" fmla="*/ 3677 w 35641"/>
                <a:gd name="T3" fmla="*/ 5962 h 8475"/>
                <a:gd name="T4" fmla="*/ 2195 w 35641"/>
                <a:gd name="T5" fmla="*/ 3534 h 8475"/>
                <a:gd name="T6" fmla="*/ 2766 w 35641"/>
                <a:gd name="T7" fmla="*/ 2364 h 8475"/>
                <a:gd name="T8" fmla="*/ 2911 w 35641"/>
                <a:gd name="T9" fmla="*/ 2288 h 8475"/>
                <a:gd name="T10" fmla="*/ 3650 w 35641"/>
                <a:gd name="T11" fmla="*/ 2146 h 8475"/>
                <a:gd name="T12" fmla="*/ 5948 w 35641"/>
                <a:gd name="T13" fmla="*/ 3451 h 8475"/>
                <a:gd name="T14" fmla="*/ 5802 w 35641"/>
                <a:gd name="T15" fmla="*/ 3480 h 8475"/>
                <a:gd name="T16" fmla="*/ 3450 w 35641"/>
                <a:gd name="T17" fmla="*/ 3481 h 8475"/>
                <a:gd name="T18" fmla="*/ 4944 w 35641"/>
                <a:gd name="T19" fmla="*/ 5272 h 8475"/>
                <a:gd name="T20" fmla="*/ 7290 w 35641"/>
                <a:gd name="T21" fmla="*/ 5272 h 8475"/>
                <a:gd name="T22" fmla="*/ 7961 w 35641"/>
                <a:gd name="T23" fmla="*/ 2790 h 8475"/>
                <a:gd name="T24" fmla="*/ 3629 w 35641"/>
                <a:gd name="T25" fmla="*/ 0 h 8475"/>
                <a:gd name="T26" fmla="*/ 0 w 35641"/>
                <a:gd name="T27" fmla="*/ 3616 h 8475"/>
                <a:gd name="T28" fmla="*/ 2875 w 35641"/>
                <a:gd name="T29" fmla="*/ 7966 h 8475"/>
                <a:gd name="T30" fmla="*/ 8342 w 35641"/>
                <a:gd name="T31" fmla="*/ 8146 h 8475"/>
                <a:gd name="T32" fmla="*/ 18183 w 35641"/>
                <a:gd name="T33" fmla="*/ 7537 h 8475"/>
                <a:gd name="T34" fmla="*/ 15820 w 35641"/>
                <a:gd name="T35" fmla="*/ 5792 h 8475"/>
                <a:gd name="T36" fmla="*/ 17009 w 35641"/>
                <a:gd name="T37" fmla="*/ 2216 h 8475"/>
                <a:gd name="T38" fmla="*/ 12645 w 35641"/>
                <a:gd name="T39" fmla="*/ 0 h 8475"/>
                <a:gd name="T40" fmla="*/ 9100 w 35641"/>
                <a:gd name="T41" fmla="*/ 5836 h 8475"/>
                <a:gd name="T42" fmla="*/ 9100 w 35641"/>
                <a:gd name="T43" fmla="*/ 8082 h 8475"/>
                <a:gd name="T44" fmla="*/ 10232 w 35641"/>
                <a:gd name="T45" fmla="*/ 8273 h 8475"/>
                <a:gd name="T46" fmla="*/ 11344 w 35641"/>
                <a:gd name="T47" fmla="*/ 6101 h 8475"/>
                <a:gd name="T48" fmla="*/ 11379 w 35641"/>
                <a:gd name="T49" fmla="*/ 2676 h 8475"/>
                <a:gd name="T50" fmla="*/ 11436 w 35641"/>
                <a:gd name="T51" fmla="*/ 2533 h 8475"/>
                <a:gd name="T52" fmla="*/ 15015 w 35641"/>
                <a:gd name="T53" fmla="*/ 3676 h 8475"/>
                <a:gd name="T54" fmla="*/ 12983 w 35641"/>
                <a:gd name="T55" fmla="*/ 4188 h 8475"/>
                <a:gd name="T56" fmla="*/ 12245 w 35641"/>
                <a:gd name="T57" fmla="*/ 4238 h 8475"/>
                <a:gd name="T58" fmla="*/ 12244 w 35641"/>
                <a:gd name="T59" fmla="*/ 5128 h 8475"/>
                <a:gd name="T60" fmla="*/ 15206 w 35641"/>
                <a:gd name="T61" fmla="*/ 7967 h 8475"/>
                <a:gd name="T62" fmla="*/ 17991 w 35641"/>
                <a:gd name="T63" fmla="*/ 8345 h 8475"/>
                <a:gd name="T64" fmla="*/ 26540 w 35641"/>
                <a:gd name="T65" fmla="*/ 5085 h 8475"/>
                <a:gd name="T66" fmla="*/ 24192 w 35641"/>
                <a:gd name="T67" fmla="*/ 5460 h 8475"/>
                <a:gd name="T68" fmla="*/ 22103 w 35641"/>
                <a:gd name="T69" fmla="*/ 6071 h 8475"/>
                <a:gd name="T70" fmla="*/ 20467 w 35641"/>
                <a:gd name="T71" fmla="*/ 3537 h 8475"/>
                <a:gd name="T72" fmla="*/ 23058 w 35641"/>
                <a:gd name="T73" fmla="*/ 2625 h 8475"/>
                <a:gd name="T74" fmla="*/ 25083 w 35641"/>
                <a:gd name="T75" fmla="*/ 1646 h 8475"/>
                <a:gd name="T76" fmla="*/ 23512 w 35641"/>
                <a:gd name="T77" fmla="*/ 359 h 8475"/>
                <a:gd name="T78" fmla="*/ 18200 w 35641"/>
                <a:gd name="T79" fmla="*/ 229 h 8475"/>
                <a:gd name="T80" fmla="*/ 19665 w 35641"/>
                <a:gd name="T81" fmla="*/ 7009 h 8475"/>
                <a:gd name="T82" fmla="*/ 24370 w 35641"/>
                <a:gd name="T83" fmla="*/ 8222 h 8475"/>
                <a:gd name="T84" fmla="*/ 35641 w 35641"/>
                <a:gd name="T85" fmla="*/ 8152 h 8475"/>
                <a:gd name="T86" fmla="*/ 34704 w 35641"/>
                <a:gd name="T87" fmla="*/ 5892 h 8475"/>
                <a:gd name="T88" fmla="*/ 33145 w 35641"/>
                <a:gd name="T89" fmla="*/ 3887 h 8475"/>
                <a:gd name="T90" fmla="*/ 35637 w 35641"/>
                <a:gd name="T91" fmla="*/ 784 h 8475"/>
                <a:gd name="T92" fmla="*/ 35639 w 35641"/>
                <a:gd name="T93" fmla="*/ 753 h 8475"/>
                <a:gd name="T94" fmla="*/ 34865 w 35641"/>
                <a:gd name="T95" fmla="*/ 0 h 8475"/>
                <a:gd name="T96" fmla="*/ 31470 w 35641"/>
                <a:gd name="T97" fmla="*/ 2323 h 8475"/>
                <a:gd name="T98" fmla="*/ 29572 w 35641"/>
                <a:gd name="T99" fmla="*/ 1229 h 8475"/>
                <a:gd name="T100" fmla="*/ 27379 w 35641"/>
                <a:gd name="T101" fmla="*/ 53 h 8475"/>
                <a:gd name="T102" fmla="*/ 27489 w 35641"/>
                <a:gd name="T103" fmla="*/ 8342 h 8475"/>
                <a:gd name="T104" fmla="*/ 27910 w 35641"/>
                <a:gd name="T105" fmla="*/ 8345 h 8475"/>
                <a:gd name="T106" fmla="*/ 30620 w 35641"/>
                <a:gd name="T107" fmla="*/ 6875 h 8475"/>
                <a:gd name="T108" fmla="*/ 31733 w 35641"/>
                <a:gd name="T109" fmla="*/ 7123 h 8475"/>
                <a:gd name="T110" fmla="*/ 35451 w 35641"/>
                <a:gd name="T111" fmla="*/ 8345 h 8475"/>
                <a:gd name="T112" fmla="*/ 35641 w 35641"/>
                <a:gd name="T113" fmla="*/ 8152 h 8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641" h="8475">
                  <a:moveTo>
                    <a:pt x="8342" y="8146"/>
                  </a:moveTo>
                  <a:cubicBezTo>
                    <a:pt x="8342" y="7475"/>
                    <a:pt x="8342" y="7475"/>
                    <a:pt x="8342" y="7475"/>
                  </a:cubicBezTo>
                  <a:cubicBezTo>
                    <a:pt x="8342" y="7072"/>
                    <a:pt x="8228" y="6756"/>
                    <a:pt x="8002" y="6527"/>
                  </a:cubicBezTo>
                  <a:cubicBezTo>
                    <a:pt x="7775" y="6297"/>
                    <a:pt x="7462" y="6183"/>
                    <a:pt x="7062" y="6183"/>
                  </a:cubicBezTo>
                  <a:cubicBezTo>
                    <a:pt x="4641" y="6183"/>
                    <a:pt x="4641" y="6183"/>
                    <a:pt x="4641" y="6183"/>
                  </a:cubicBezTo>
                  <a:cubicBezTo>
                    <a:pt x="4295" y="6183"/>
                    <a:pt x="3982" y="6092"/>
                    <a:pt x="3677" y="5962"/>
                  </a:cubicBezTo>
                  <a:cubicBezTo>
                    <a:pt x="3417" y="5852"/>
                    <a:pt x="3019" y="5505"/>
                    <a:pt x="2900" y="5373"/>
                  </a:cubicBezTo>
                  <a:cubicBezTo>
                    <a:pt x="2679" y="5129"/>
                    <a:pt x="2505" y="4845"/>
                    <a:pt x="2381" y="4523"/>
                  </a:cubicBezTo>
                  <a:cubicBezTo>
                    <a:pt x="2257" y="4202"/>
                    <a:pt x="2195" y="3872"/>
                    <a:pt x="2195" y="3534"/>
                  </a:cubicBezTo>
                  <a:cubicBezTo>
                    <a:pt x="2195" y="3098"/>
                    <a:pt x="2319" y="2760"/>
                    <a:pt x="2568" y="2519"/>
                  </a:cubicBezTo>
                  <a:cubicBezTo>
                    <a:pt x="2606" y="2482"/>
                    <a:pt x="2648" y="2448"/>
                    <a:pt x="2691" y="2417"/>
                  </a:cubicBezTo>
                  <a:cubicBezTo>
                    <a:pt x="2714" y="2399"/>
                    <a:pt x="2739" y="2381"/>
                    <a:pt x="2766" y="2364"/>
                  </a:cubicBezTo>
                  <a:cubicBezTo>
                    <a:pt x="2771" y="2361"/>
                    <a:pt x="2775" y="2359"/>
                    <a:pt x="2780" y="2356"/>
                  </a:cubicBezTo>
                  <a:cubicBezTo>
                    <a:pt x="2804" y="2342"/>
                    <a:pt x="2830" y="2328"/>
                    <a:pt x="2857" y="2314"/>
                  </a:cubicBezTo>
                  <a:cubicBezTo>
                    <a:pt x="2874" y="2305"/>
                    <a:pt x="2892" y="2296"/>
                    <a:pt x="2911" y="2288"/>
                  </a:cubicBezTo>
                  <a:cubicBezTo>
                    <a:pt x="2915" y="2286"/>
                    <a:pt x="2920" y="2284"/>
                    <a:pt x="2924" y="2282"/>
                  </a:cubicBezTo>
                  <a:cubicBezTo>
                    <a:pt x="3004" y="2247"/>
                    <a:pt x="3088" y="2220"/>
                    <a:pt x="3177" y="2200"/>
                  </a:cubicBezTo>
                  <a:cubicBezTo>
                    <a:pt x="3322" y="2166"/>
                    <a:pt x="3481" y="2146"/>
                    <a:pt x="3650" y="2146"/>
                  </a:cubicBezTo>
                  <a:cubicBezTo>
                    <a:pt x="3817" y="2146"/>
                    <a:pt x="3977" y="2166"/>
                    <a:pt x="4121" y="2200"/>
                  </a:cubicBezTo>
                  <a:cubicBezTo>
                    <a:pt x="4393" y="2254"/>
                    <a:pt x="4661" y="2362"/>
                    <a:pt x="4923" y="2528"/>
                  </a:cubicBezTo>
                  <a:cubicBezTo>
                    <a:pt x="5301" y="2767"/>
                    <a:pt x="5679" y="3102"/>
                    <a:pt x="5948" y="3451"/>
                  </a:cubicBezTo>
                  <a:cubicBezTo>
                    <a:pt x="5969" y="3480"/>
                    <a:pt x="5969" y="3480"/>
                    <a:pt x="5969" y="3480"/>
                  </a:cubicBezTo>
                  <a:cubicBezTo>
                    <a:pt x="5874" y="3480"/>
                    <a:pt x="5874" y="3480"/>
                    <a:pt x="5874" y="3480"/>
                  </a:cubicBezTo>
                  <a:cubicBezTo>
                    <a:pt x="5802" y="3480"/>
                    <a:pt x="5802" y="3480"/>
                    <a:pt x="5802" y="3480"/>
                  </a:cubicBezTo>
                  <a:cubicBezTo>
                    <a:pt x="3617" y="3480"/>
                    <a:pt x="3617" y="3480"/>
                    <a:pt x="3617" y="3480"/>
                  </a:cubicBezTo>
                  <a:cubicBezTo>
                    <a:pt x="3611" y="3480"/>
                    <a:pt x="3607" y="3481"/>
                    <a:pt x="3602" y="3481"/>
                  </a:cubicBezTo>
                  <a:cubicBezTo>
                    <a:pt x="3450" y="3481"/>
                    <a:pt x="3450" y="3481"/>
                    <a:pt x="3450" y="3481"/>
                  </a:cubicBezTo>
                  <a:cubicBezTo>
                    <a:pt x="3298" y="3481"/>
                    <a:pt x="3223" y="3546"/>
                    <a:pt x="3223" y="3678"/>
                  </a:cubicBezTo>
                  <a:cubicBezTo>
                    <a:pt x="3223" y="3938"/>
                    <a:pt x="3262" y="4107"/>
                    <a:pt x="3365" y="4319"/>
                  </a:cubicBezTo>
                  <a:cubicBezTo>
                    <a:pt x="3467" y="4531"/>
                    <a:pt x="3953" y="5272"/>
                    <a:pt x="4944" y="5272"/>
                  </a:cubicBezTo>
                  <a:cubicBezTo>
                    <a:pt x="5092" y="5272"/>
                    <a:pt x="5092" y="5272"/>
                    <a:pt x="5092" y="5272"/>
                  </a:cubicBezTo>
                  <a:cubicBezTo>
                    <a:pt x="5099" y="5272"/>
                    <a:pt x="5106" y="5272"/>
                    <a:pt x="5114" y="5272"/>
                  </a:cubicBezTo>
                  <a:cubicBezTo>
                    <a:pt x="7290" y="5272"/>
                    <a:pt x="7290" y="5272"/>
                    <a:pt x="7290" y="5272"/>
                  </a:cubicBezTo>
                  <a:cubicBezTo>
                    <a:pt x="7700" y="5272"/>
                    <a:pt x="7984" y="5164"/>
                    <a:pt x="8140" y="4945"/>
                  </a:cubicBezTo>
                  <a:cubicBezTo>
                    <a:pt x="8297" y="4727"/>
                    <a:pt x="8342" y="4540"/>
                    <a:pt x="8342" y="4245"/>
                  </a:cubicBezTo>
                  <a:cubicBezTo>
                    <a:pt x="8342" y="3766"/>
                    <a:pt x="8215" y="3296"/>
                    <a:pt x="7961" y="2790"/>
                  </a:cubicBezTo>
                  <a:cubicBezTo>
                    <a:pt x="7708" y="2282"/>
                    <a:pt x="7364" y="1822"/>
                    <a:pt x="6933" y="1407"/>
                  </a:cubicBezTo>
                  <a:cubicBezTo>
                    <a:pt x="6501" y="993"/>
                    <a:pt x="5999" y="655"/>
                    <a:pt x="5426" y="394"/>
                  </a:cubicBezTo>
                  <a:cubicBezTo>
                    <a:pt x="4854" y="132"/>
                    <a:pt x="4255" y="0"/>
                    <a:pt x="3629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65" y="0"/>
                    <a:pt x="0" y="77"/>
                    <a:pt x="0" y="230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4259"/>
                    <a:pt x="124" y="4867"/>
                    <a:pt x="373" y="5439"/>
                  </a:cubicBezTo>
                  <a:cubicBezTo>
                    <a:pt x="621" y="6012"/>
                    <a:pt x="959" y="6513"/>
                    <a:pt x="1385" y="6944"/>
                  </a:cubicBezTo>
                  <a:cubicBezTo>
                    <a:pt x="1812" y="7375"/>
                    <a:pt x="2308" y="7715"/>
                    <a:pt x="2875" y="7966"/>
                  </a:cubicBezTo>
                  <a:cubicBezTo>
                    <a:pt x="3443" y="8217"/>
                    <a:pt x="4050" y="8342"/>
                    <a:pt x="4698" y="8342"/>
                  </a:cubicBezTo>
                  <a:cubicBezTo>
                    <a:pt x="8115" y="8342"/>
                    <a:pt x="8115" y="8342"/>
                    <a:pt x="8115" y="8342"/>
                  </a:cubicBezTo>
                  <a:cubicBezTo>
                    <a:pt x="8266" y="8342"/>
                    <a:pt x="8342" y="8276"/>
                    <a:pt x="8342" y="8146"/>
                  </a:cubicBezTo>
                  <a:moveTo>
                    <a:pt x="18183" y="8116"/>
                  </a:moveTo>
                  <a:cubicBezTo>
                    <a:pt x="18183" y="8095"/>
                    <a:pt x="18183" y="8095"/>
                    <a:pt x="18183" y="8095"/>
                  </a:cubicBezTo>
                  <a:cubicBezTo>
                    <a:pt x="18183" y="7537"/>
                    <a:pt x="18183" y="7537"/>
                    <a:pt x="18183" y="7537"/>
                  </a:cubicBezTo>
                  <a:cubicBezTo>
                    <a:pt x="18183" y="7446"/>
                    <a:pt x="18114" y="7355"/>
                    <a:pt x="18053" y="7331"/>
                  </a:cubicBezTo>
                  <a:cubicBezTo>
                    <a:pt x="18051" y="7330"/>
                    <a:pt x="17612" y="7209"/>
                    <a:pt x="16745" y="6522"/>
                  </a:cubicBezTo>
                  <a:cubicBezTo>
                    <a:pt x="16295" y="6166"/>
                    <a:pt x="15962" y="5905"/>
                    <a:pt x="15820" y="5792"/>
                  </a:cubicBezTo>
                  <a:cubicBezTo>
                    <a:pt x="15980" y="5689"/>
                    <a:pt x="16507" y="5479"/>
                    <a:pt x="16985" y="4932"/>
                  </a:cubicBezTo>
                  <a:cubicBezTo>
                    <a:pt x="17281" y="4592"/>
                    <a:pt x="17442" y="4166"/>
                    <a:pt x="17442" y="3632"/>
                  </a:cubicBezTo>
                  <a:cubicBezTo>
                    <a:pt x="17442" y="3130"/>
                    <a:pt x="17297" y="2658"/>
                    <a:pt x="17009" y="2216"/>
                  </a:cubicBezTo>
                  <a:cubicBezTo>
                    <a:pt x="16720" y="1775"/>
                    <a:pt x="16345" y="1390"/>
                    <a:pt x="15885" y="1063"/>
                  </a:cubicBezTo>
                  <a:cubicBezTo>
                    <a:pt x="15426" y="736"/>
                    <a:pt x="14909" y="478"/>
                    <a:pt x="14338" y="287"/>
                  </a:cubicBezTo>
                  <a:cubicBezTo>
                    <a:pt x="13765" y="96"/>
                    <a:pt x="13201" y="0"/>
                    <a:pt x="12645" y="0"/>
                  </a:cubicBezTo>
                  <a:cubicBezTo>
                    <a:pt x="9292" y="0"/>
                    <a:pt x="9292" y="0"/>
                    <a:pt x="9292" y="0"/>
                  </a:cubicBezTo>
                  <a:cubicBezTo>
                    <a:pt x="9164" y="0"/>
                    <a:pt x="9100" y="77"/>
                    <a:pt x="9100" y="229"/>
                  </a:cubicBezTo>
                  <a:cubicBezTo>
                    <a:pt x="9100" y="5836"/>
                    <a:pt x="9100" y="5836"/>
                    <a:pt x="9100" y="5836"/>
                  </a:cubicBezTo>
                  <a:cubicBezTo>
                    <a:pt x="9100" y="7089"/>
                    <a:pt x="9100" y="7089"/>
                    <a:pt x="9100" y="7089"/>
                  </a:cubicBezTo>
                  <a:cubicBezTo>
                    <a:pt x="9100" y="7522"/>
                    <a:pt x="9100" y="7522"/>
                    <a:pt x="9100" y="7522"/>
                  </a:cubicBezTo>
                  <a:cubicBezTo>
                    <a:pt x="9100" y="8082"/>
                    <a:pt x="9100" y="8082"/>
                    <a:pt x="9100" y="8082"/>
                  </a:cubicBezTo>
                  <a:cubicBezTo>
                    <a:pt x="9100" y="8162"/>
                    <a:pt x="9100" y="8247"/>
                    <a:pt x="9179" y="8290"/>
                  </a:cubicBezTo>
                  <a:cubicBezTo>
                    <a:pt x="9285" y="8345"/>
                    <a:pt x="9529" y="8342"/>
                    <a:pt x="9662" y="8342"/>
                  </a:cubicBezTo>
                  <a:cubicBezTo>
                    <a:pt x="9853" y="8342"/>
                    <a:pt x="10047" y="8331"/>
                    <a:pt x="10232" y="8273"/>
                  </a:cubicBezTo>
                  <a:cubicBezTo>
                    <a:pt x="10520" y="8179"/>
                    <a:pt x="10766" y="7980"/>
                    <a:pt x="10948" y="7737"/>
                  </a:cubicBezTo>
                  <a:cubicBezTo>
                    <a:pt x="11267" y="7317"/>
                    <a:pt x="11346" y="6841"/>
                    <a:pt x="11346" y="6328"/>
                  </a:cubicBezTo>
                  <a:cubicBezTo>
                    <a:pt x="11346" y="6280"/>
                    <a:pt x="11345" y="6190"/>
                    <a:pt x="11344" y="6101"/>
                  </a:cubicBezTo>
                  <a:cubicBezTo>
                    <a:pt x="11344" y="6098"/>
                    <a:pt x="11346" y="6097"/>
                    <a:pt x="11346" y="6095"/>
                  </a:cubicBezTo>
                  <a:cubicBezTo>
                    <a:pt x="11346" y="2909"/>
                    <a:pt x="11346" y="2909"/>
                    <a:pt x="11346" y="2909"/>
                  </a:cubicBezTo>
                  <a:cubicBezTo>
                    <a:pt x="11346" y="2825"/>
                    <a:pt x="11358" y="2748"/>
                    <a:pt x="11379" y="2676"/>
                  </a:cubicBezTo>
                  <a:cubicBezTo>
                    <a:pt x="11380" y="2669"/>
                    <a:pt x="11383" y="2662"/>
                    <a:pt x="11385" y="2655"/>
                  </a:cubicBezTo>
                  <a:cubicBezTo>
                    <a:pt x="11390" y="2637"/>
                    <a:pt x="11397" y="2619"/>
                    <a:pt x="11404" y="2602"/>
                  </a:cubicBezTo>
                  <a:cubicBezTo>
                    <a:pt x="11413" y="2578"/>
                    <a:pt x="11424" y="2556"/>
                    <a:pt x="11436" y="2533"/>
                  </a:cubicBezTo>
                  <a:cubicBezTo>
                    <a:pt x="11436" y="2533"/>
                    <a:pt x="11436" y="2532"/>
                    <a:pt x="11436" y="2532"/>
                  </a:cubicBezTo>
                  <a:cubicBezTo>
                    <a:pt x="11693" y="2061"/>
                    <a:pt x="12570" y="1876"/>
                    <a:pt x="13515" y="2115"/>
                  </a:cubicBezTo>
                  <a:cubicBezTo>
                    <a:pt x="14775" y="2433"/>
                    <a:pt x="15147" y="3302"/>
                    <a:pt x="15015" y="3676"/>
                  </a:cubicBezTo>
                  <a:cubicBezTo>
                    <a:pt x="14871" y="4080"/>
                    <a:pt x="14417" y="4334"/>
                    <a:pt x="13848" y="4334"/>
                  </a:cubicBezTo>
                  <a:cubicBezTo>
                    <a:pt x="13577" y="4334"/>
                    <a:pt x="13299" y="4285"/>
                    <a:pt x="13012" y="4194"/>
                  </a:cubicBezTo>
                  <a:cubicBezTo>
                    <a:pt x="13003" y="4192"/>
                    <a:pt x="12993" y="4190"/>
                    <a:pt x="12983" y="4188"/>
                  </a:cubicBezTo>
                  <a:cubicBezTo>
                    <a:pt x="12820" y="4146"/>
                    <a:pt x="12666" y="4093"/>
                    <a:pt x="12520" y="4032"/>
                  </a:cubicBezTo>
                  <a:cubicBezTo>
                    <a:pt x="12472" y="4018"/>
                    <a:pt x="12427" y="4009"/>
                    <a:pt x="12389" y="4009"/>
                  </a:cubicBezTo>
                  <a:cubicBezTo>
                    <a:pt x="12292" y="4009"/>
                    <a:pt x="12245" y="4085"/>
                    <a:pt x="12245" y="4238"/>
                  </a:cubicBezTo>
                  <a:cubicBezTo>
                    <a:pt x="12245" y="4740"/>
                    <a:pt x="12245" y="4740"/>
                    <a:pt x="12245" y="4740"/>
                  </a:cubicBezTo>
                  <a:cubicBezTo>
                    <a:pt x="12245" y="5128"/>
                    <a:pt x="12245" y="5128"/>
                    <a:pt x="12245" y="5128"/>
                  </a:cubicBezTo>
                  <a:cubicBezTo>
                    <a:pt x="12244" y="5128"/>
                    <a:pt x="12244" y="5128"/>
                    <a:pt x="12244" y="5128"/>
                  </a:cubicBezTo>
                  <a:cubicBezTo>
                    <a:pt x="12244" y="5129"/>
                    <a:pt x="12245" y="5130"/>
                    <a:pt x="12245" y="5131"/>
                  </a:cubicBezTo>
                  <a:cubicBezTo>
                    <a:pt x="12245" y="5439"/>
                    <a:pt x="12367" y="5711"/>
                    <a:pt x="12552" y="5875"/>
                  </a:cubicBezTo>
                  <a:cubicBezTo>
                    <a:pt x="12560" y="5882"/>
                    <a:pt x="15206" y="7967"/>
                    <a:pt x="15206" y="7967"/>
                  </a:cubicBezTo>
                  <a:cubicBezTo>
                    <a:pt x="15308" y="8048"/>
                    <a:pt x="15308" y="8048"/>
                    <a:pt x="15308" y="8048"/>
                  </a:cubicBezTo>
                  <a:cubicBezTo>
                    <a:pt x="15575" y="8244"/>
                    <a:pt x="15864" y="8342"/>
                    <a:pt x="16174" y="8342"/>
                  </a:cubicBezTo>
                  <a:cubicBezTo>
                    <a:pt x="17991" y="8345"/>
                    <a:pt x="17991" y="8345"/>
                    <a:pt x="17991" y="8345"/>
                  </a:cubicBezTo>
                  <a:cubicBezTo>
                    <a:pt x="18120" y="8345"/>
                    <a:pt x="18183" y="8269"/>
                    <a:pt x="18183" y="8116"/>
                  </a:cubicBezTo>
                  <a:moveTo>
                    <a:pt x="26216" y="6446"/>
                  </a:moveTo>
                  <a:cubicBezTo>
                    <a:pt x="26399" y="6028"/>
                    <a:pt x="26507" y="5575"/>
                    <a:pt x="26540" y="5085"/>
                  </a:cubicBezTo>
                  <a:cubicBezTo>
                    <a:pt x="26551" y="4934"/>
                    <a:pt x="26491" y="4857"/>
                    <a:pt x="26362" y="4857"/>
                  </a:cubicBezTo>
                  <a:cubicBezTo>
                    <a:pt x="25098" y="4857"/>
                    <a:pt x="25098" y="4857"/>
                    <a:pt x="25098" y="4857"/>
                  </a:cubicBezTo>
                  <a:cubicBezTo>
                    <a:pt x="24634" y="4857"/>
                    <a:pt x="24332" y="5058"/>
                    <a:pt x="24192" y="5460"/>
                  </a:cubicBezTo>
                  <a:cubicBezTo>
                    <a:pt x="24106" y="5721"/>
                    <a:pt x="23962" y="5930"/>
                    <a:pt x="23763" y="6088"/>
                  </a:cubicBezTo>
                  <a:cubicBezTo>
                    <a:pt x="23562" y="6245"/>
                    <a:pt x="23307" y="6324"/>
                    <a:pt x="22994" y="6324"/>
                  </a:cubicBezTo>
                  <a:cubicBezTo>
                    <a:pt x="22702" y="6324"/>
                    <a:pt x="22405" y="6240"/>
                    <a:pt x="22103" y="6071"/>
                  </a:cubicBezTo>
                  <a:cubicBezTo>
                    <a:pt x="21800" y="5903"/>
                    <a:pt x="21528" y="5686"/>
                    <a:pt x="21285" y="5419"/>
                  </a:cubicBezTo>
                  <a:cubicBezTo>
                    <a:pt x="21042" y="5153"/>
                    <a:pt x="20845" y="4854"/>
                    <a:pt x="20694" y="4523"/>
                  </a:cubicBezTo>
                  <a:cubicBezTo>
                    <a:pt x="20543" y="4191"/>
                    <a:pt x="20467" y="3863"/>
                    <a:pt x="20467" y="3537"/>
                  </a:cubicBezTo>
                  <a:cubicBezTo>
                    <a:pt x="20467" y="3124"/>
                    <a:pt x="20591" y="2790"/>
                    <a:pt x="20839" y="2535"/>
                  </a:cubicBezTo>
                  <a:cubicBezTo>
                    <a:pt x="21088" y="2280"/>
                    <a:pt x="21401" y="2152"/>
                    <a:pt x="21779" y="2152"/>
                  </a:cubicBezTo>
                  <a:cubicBezTo>
                    <a:pt x="22210" y="2152"/>
                    <a:pt x="22637" y="2310"/>
                    <a:pt x="23058" y="2625"/>
                  </a:cubicBezTo>
                  <a:cubicBezTo>
                    <a:pt x="23231" y="2755"/>
                    <a:pt x="23414" y="2820"/>
                    <a:pt x="23609" y="2820"/>
                  </a:cubicBezTo>
                  <a:cubicBezTo>
                    <a:pt x="23803" y="2820"/>
                    <a:pt x="24008" y="2712"/>
                    <a:pt x="24224" y="2494"/>
                  </a:cubicBezTo>
                  <a:cubicBezTo>
                    <a:pt x="25083" y="1646"/>
                    <a:pt x="25083" y="1646"/>
                    <a:pt x="25083" y="1646"/>
                  </a:cubicBezTo>
                  <a:cubicBezTo>
                    <a:pt x="25136" y="1593"/>
                    <a:pt x="25155" y="1544"/>
                    <a:pt x="25139" y="1500"/>
                  </a:cubicBezTo>
                  <a:cubicBezTo>
                    <a:pt x="25123" y="1457"/>
                    <a:pt x="25088" y="1407"/>
                    <a:pt x="25034" y="1353"/>
                  </a:cubicBezTo>
                  <a:cubicBezTo>
                    <a:pt x="24570" y="929"/>
                    <a:pt x="24063" y="598"/>
                    <a:pt x="23512" y="359"/>
                  </a:cubicBezTo>
                  <a:cubicBezTo>
                    <a:pt x="22961" y="121"/>
                    <a:pt x="22383" y="0"/>
                    <a:pt x="21779" y="0"/>
                  </a:cubicBezTo>
                  <a:cubicBezTo>
                    <a:pt x="18394" y="0"/>
                    <a:pt x="18394" y="0"/>
                    <a:pt x="18394" y="0"/>
                  </a:cubicBezTo>
                  <a:cubicBezTo>
                    <a:pt x="18265" y="0"/>
                    <a:pt x="18200" y="77"/>
                    <a:pt x="18200" y="229"/>
                  </a:cubicBezTo>
                  <a:cubicBezTo>
                    <a:pt x="18200" y="3602"/>
                    <a:pt x="18200" y="3602"/>
                    <a:pt x="18200" y="3602"/>
                  </a:cubicBezTo>
                  <a:cubicBezTo>
                    <a:pt x="18200" y="4254"/>
                    <a:pt x="18332" y="4874"/>
                    <a:pt x="18597" y="5460"/>
                  </a:cubicBezTo>
                  <a:cubicBezTo>
                    <a:pt x="18861" y="6047"/>
                    <a:pt x="19217" y="6563"/>
                    <a:pt x="19665" y="7009"/>
                  </a:cubicBezTo>
                  <a:cubicBezTo>
                    <a:pt x="20114" y="7454"/>
                    <a:pt x="20626" y="7810"/>
                    <a:pt x="21204" y="8076"/>
                  </a:cubicBezTo>
                  <a:cubicBezTo>
                    <a:pt x="21781" y="8342"/>
                    <a:pt x="22378" y="8475"/>
                    <a:pt x="22994" y="8475"/>
                  </a:cubicBezTo>
                  <a:cubicBezTo>
                    <a:pt x="23490" y="8475"/>
                    <a:pt x="23949" y="8391"/>
                    <a:pt x="24370" y="8222"/>
                  </a:cubicBezTo>
                  <a:cubicBezTo>
                    <a:pt x="24791" y="8054"/>
                    <a:pt x="25158" y="7821"/>
                    <a:pt x="25471" y="7522"/>
                  </a:cubicBezTo>
                  <a:cubicBezTo>
                    <a:pt x="25784" y="7223"/>
                    <a:pt x="26033" y="6865"/>
                    <a:pt x="26216" y="6446"/>
                  </a:cubicBezTo>
                  <a:moveTo>
                    <a:pt x="35641" y="8152"/>
                  </a:moveTo>
                  <a:cubicBezTo>
                    <a:pt x="35641" y="7292"/>
                    <a:pt x="35641" y="7292"/>
                    <a:pt x="35641" y="7292"/>
                  </a:cubicBezTo>
                  <a:cubicBezTo>
                    <a:pt x="35641" y="7292"/>
                    <a:pt x="35641" y="7292"/>
                    <a:pt x="35641" y="7292"/>
                  </a:cubicBezTo>
                  <a:cubicBezTo>
                    <a:pt x="35640" y="6697"/>
                    <a:pt x="35288" y="6134"/>
                    <a:pt x="34704" y="5892"/>
                  </a:cubicBezTo>
                  <a:cubicBezTo>
                    <a:pt x="34198" y="5682"/>
                    <a:pt x="34198" y="5682"/>
                    <a:pt x="34198" y="5682"/>
                  </a:cubicBezTo>
                  <a:cubicBezTo>
                    <a:pt x="33773" y="5525"/>
                    <a:pt x="33307" y="5214"/>
                    <a:pt x="33069" y="4988"/>
                  </a:cubicBezTo>
                  <a:cubicBezTo>
                    <a:pt x="33069" y="4988"/>
                    <a:pt x="32601" y="4430"/>
                    <a:pt x="33145" y="3887"/>
                  </a:cubicBezTo>
                  <a:cubicBezTo>
                    <a:pt x="34209" y="2817"/>
                    <a:pt x="34209" y="2817"/>
                    <a:pt x="34209" y="2817"/>
                  </a:cubicBezTo>
                  <a:cubicBezTo>
                    <a:pt x="35220" y="1805"/>
                    <a:pt x="35220" y="1805"/>
                    <a:pt x="35220" y="1805"/>
                  </a:cubicBezTo>
                  <a:cubicBezTo>
                    <a:pt x="35493" y="1519"/>
                    <a:pt x="35631" y="1153"/>
                    <a:pt x="35637" y="784"/>
                  </a:cubicBezTo>
                  <a:cubicBezTo>
                    <a:pt x="35638" y="759"/>
                    <a:pt x="35638" y="759"/>
                    <a:pt x="35638" y="759"/>
                  </a:cubicBezTo>
                  <a:cubicBezTo>
                    <a:pt x="35639" y="759"/>
                    <a:pt x="35639" y="759"/>
                    <a:pt x="35639" y="759"/>
                  </a:cubicBezTo>
                  <a:cubicBezTo>
                    <a:pt x="35639" y="757"/>
                    <a:pt x="35639" y="755"/>
                    <a:pt x="35639" y="753"/>
                  </a:cubicBezTo>
                  <a:cubicBezTo>
                    <a:pt x="35633" y="524"/>
                    <a:pt x="35566" y="342"/>
                    <a:pt x="35435" y="209"/>
                  </a:cubicBezTo>
                  <a:cubicBezTo>
                    <a:pt x="35302" y="75"/>
                    <a:pt x="35120" y="7"/>
                    <a:pt x="34889" y="2"/>
                  </a:cubicBezTo>
                  <a:cubicBezTo>
                    <a:pt x="34881" y="2"/>
                    <a:pt x="34873" y="0"/>
                    <a:pt x="34865" y="0"/>
                  </a:cubicBezTo>
                  <a:cubicBezTo>
                    <a:pt x="34562" y="0"/>
                    <a:pt x="34562" y="0"/>
                    <a:pt x="34562" y="0"/>
                  </a:cubicBezTo>
                  <a:cubicBezTo>
                    <a:pt x="34016" y="13"/>
                    <a:pt x="33541" y="250"/>
                    <a:pt x="33196" y="592"/>
                  </a:cubicBezTo>
                  <a:cubicBezTo>
                    <a:pt x="33182" y="606"/>
                    <a:pt x="31828" y="1964"/>
                    <a:pt x="31470" y="2323"/>
                  </a:cubicBezTo>
                  <a:cubicBezTo>
                    <a:pt x="31488" y="2321"/>
                    <a:pt x="31488" y="2321"/>
                    <a:pt x="31488" y="2321"/>
                  </a:cubicBezTo>
                  <a:cubicBezTo>
                    <a:pt x="29574" y="4234"/>
                    <a:pt x="29574" y="4234"/>
                    <a:pt x="29574" y="4234"/>
                  </a:cubicBezTo>
                  <a:cubicBezTo>
                    <a:pt x="29574" y="4234"/>
                    <a:pt x="29572" y="1232"/>
                    <a:pt x="29572" y="1229"/>
                  </a:cubicBezTo>
                  <a:cubicBezTo>
                    <a:pt x="29572" y="550"/>
                    <a:pt x="29022" y="0"/>
                    <a:pt x="28344" y="0"/>
                  </a:cubicBezTo>
                  <a:cubicBezTo>
                    <a:pt x="28344" y="0"/>
                    <a:pt x="27833" y="1"/>
                    <a:pt x="27813" y="1"/>
                  </a:cubicBezTo>
                  <a:cubicBezTo>
                    <a:pt x="27675" y="1"/>
                    <a:pt x="27474" y="4"/>
                    <a:pt x="27379" y="53"/>
                  </a:cubicBezTo>
                  <a:cubicBezTo>
                    <a:pt x="27299" y="96"/>
                    <a:pt x="27300" y="181"/>
                    <a:pt x="27300" y="261"/>
                  </a:cubicBezTo>
                  <a:cubicBezTo>
                    <a:pt x="27300" y="8152"/>
                    <a:pt x="27300" y="8152"/>
                    <a:pt x="27300" y="8152"/>
                  </a:cubicBezTo>
                  <a:cubicBezTo>
                    <a:pt x="27300" y="8257"/>
                    <a:pt x="27384" y="8342"/>
                    <a:pt x="27489" y="8342"/>
                  </a:cubicBezTo>
                  <a:cubicBezTo>
                    <a:pt x="27491" y="8341"/>
                    <a:pt x="27491" y="8341"/>
                    <a:pt x="27491" y="8341"/>
                  </a:cubicBezTo>
                  <a:cubicBezTo>
                    <a:pt x="27489" y="8345"/>
                    <a:pt x="27489" y="8345"/>
                    <a:pt x="27489" y="8345"/>
                  </a:cubicBezTo>
                  <a:cubicBezTo>
                    <a:pt x="27910" y="8345"/>
                    <a:pt x="27910" y="8345"/>
                    <a:pt x="27910" y="8345"/>
                  </a:cubicBezTo>
                  <a:cubicBezTo>
                    <a:pt x="28456" y="8332"/>
                    <a:pt x="28931" y="8095"/>
                    <a:pt x="29275" y="7752"/>
                  </a:cubicBezTo>
                  <a:cubicBezTo>
                    <a:pt x="29281" y="7747"/>
                    <a:pt x="29518" y="7510"/>
                    <a:pt x="29817" y="7209"/>
                  </a:cubicBezTo>
                  <a:cubicBezTo>
                    <a:pt x="30023" y="7004"/>
                    <a:pt x="30306" y="6876"/>
                    <a:pt x="30620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1018" y="6876"/>
                    <a:pt x="31395" y="6966"/>
                    <a:pt x="31733" y="7123"/>
                  </a:cubicBezTo>
                  <a:cubicBezTo>
                    <a:pt x="34067" y="8091"/>
                    <a:pt x="34067" y="8091"/>
                    <a:pt x="34067" y="8091"/>
                  </a:cubicBezTo>
                  <a:cubicBezTo>
                    <a:pt x="34067" y="8091"/>
                    <a:pt x="34633" y="8345"/>
                    <a:pt x="35108" y="8345"/>
                  </a:cubicBezTo>
                  <a:cubicBezTo>
                    <a:pt x="35451" y="8345"/>
                    <a:pt x="35451" y="8345"/>
                    <a:pt x="35451" y="8345"/>
                  </a:cubicBezTo>
                  <a:cubicBezTo>
                    <a:pt x="35450" y="8341"/>
                    <a:pt x="35450" y="8341"/>
                    <a:pt x="35450" y="8341"/>
                  </a:cubicBezTo>
                  <a:cubicBezTo>
                    <a:pt x="35451" y="8342"/>
                    <a:pt x="35451" y="8342"/>
                    <a:pt x="35451" y="8342"/>
                  </a:cubicBezTo>
                  <a:cubicBezTo>
                    <a:pt x="35556" y="8342"/>
                    <a:pt x="35641" y="8257"/>
                    <a:pt x="35641" y="81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gray">
            <a:xfrm>
              <a:off x="396364" y="7173594"/>
              <a:ext cx="606328" cy="290506"/>
            </a:xfrm>
            <a:custGeom>
              <a:avLst/>
              <a:gdLst>
                <a:gd name="T0" fmla="*/ 17439 w 17439"/>
                <a:gd name="T1" fmla="*/ 1228 h 8353"/>
                <a:gd name="T2" fmla="*/ 16211 w 17439"/>
                <a:gd name="T3" fmla="*/ 0 h 8353"/>
                <a:gd name="T4" fmla="*/ 14912 w 17439"/>
                <a:gd name="T5" fmla="*/ 0 h 8353"/>
                <a:gd name="T6" fmla="*/ 14911 w 17439"/>
                <a:gd name="T7" fmla="*/ 0 h 8353"/>
                <a:gd name="T8" fmla="*/ 14911 w 17439"/>
                <a:gd name="T9" fmla="*/ 0 h 8353"/>
                <a:gd name="T10" fmla="*/ 14910 w 17439"/>
                <a:gd name="T11" fmla="*/ 0 h 8353"/>
                <a:gd name="T12" fmla="*/ 14742 w 17439"/>
                <a:gd name="T13" fmla="*/ 67 h 8353"/>
                <a:gd name="T14" fmla="*/ 14742 w 17439"/>
                <a:gd name="T15" fmla="*/ 65 h 8353"/>
                <a:gd name="T16" fmla="*/ 12136 w 17439"/>
                <a:gd name="T17" fmla="*/ 2515 h 8353"/>
                <a:gd name="T18" fmla="*/ 12135 w 17439"/>
                <a:gd name="T19" fmla="*/ 2515 h 8353"/>
                <a:gd name="T20" fmla="*/ 8719 w 17439"/>
                <a:gd name="T21" fmla="*/ 3825 h 8353"/>
                <a:gd name="T22" fmla="*/ 5193 w 17439"/>
                <a:gd name="T23" fmla="*/ 2409 h 8353"/>
                <a:gd name="T24" fmla="*/ 3259 w 17439"/>
                <a:gd name="T25" fmla="*/ 592 h 8353"/>
                <a:gd name="T26" fmla="*/ 1802 w 17439"/>
                <a:gd name="T27" fmla="*/ 0 h 8353"/>
                <a:gd name="T28" fmla="*/ 246 w 17439"/>
                <a:gd name="T29" fmla="*/ 0 h 8353"/>
                <a:gd name="T30" fmla="*/ 0 w 17439"/>
                <a:gd name="T31" fmla="*/ 245 h 8353"/>
                <a:gd name="T32" fmla="*/ 0 w 17439"/>
                <a:gd name="T33" fmla="*/ 7122 h 8353"/>
                <a:gd name="T34" fmla="*/ 1228 w 17439"/>
                <a:gd name="T35" fmla="*/ 8350 h 8353"/>
                <a:gd name="T36" fmla="*/ 1703 w 17439"/>
                <a:gd name="T37" fmla="*/ 8349 h 8353"/>
                <a:gd name="T38" fmla="*/ 2192 w 17439"/>
                <a:gd name="T39" fmla="*/ 8298 h 8353"/>
                <a:gd name="T40" fmla="*/ 2272 w 17439"/>
                <a:gd name="T41" fmla="*/ 8090 h 8353"/>
                <a:gd name="T42" fmla="*/ 2272 w 17439"/>
                <a:gd name="T43" fmla="*/ 5656 h 8353"/>
                <a:gd name="T44" fmla="*/ 3423 w 17439"/>
                <a:gd name="T45" fmla="*/ 4490 h 8353"/>
                <a:gd name="T46" fmla="*/ 6193 w 17439"/>
                <a:gd name="T47" fmla="*/ 6163 h 8353"/>
                <a:gd name="T48" fmla="*/ 8719 w 17439"/>
                <a:gd name="T49" fmla="*/ 7775 h 8353"/>
                <a:gd name="T50" fmla="*/ 11245 w 17439"/>
                <a:gd name="T51" fmla="*/ 6163 h 8353"/>
                <a:gd name="T52" fmla="*/ 14015 w 17439"/>
                <a:gd name="T53" fmla="*/ 4490 h 8353"/>
                <a:gd name="T54" fmla="*/ 15167 w 17439"/>
                <a:gd name="T55" fmla="*/ 5646 h 8353"/>
                <a:gd name="T56" fmla="*/ 15167 w 17439"/>
                <a:gd name="T57" fmla="*/ 5647 h 8353"/>
                <a:gd name="T58" fmla="*/ 15167 w 17439"/>
                <a:gd name="T59" fmla="*/ 7122 h 8353"/>
                <a:gd name="T60" fmla="*/ 16395 w 17439"/>
                <a:gd name="T61" fmla="*/ 8350 h 8353"/>
                <a:gd name="T62" fmla="*/ 16925 w 17439"/>
                <a:gd name="T63" fmla="*/ 8349 h 8353"/>
                <a:gd name="T64" fmla="*/ 17359 w 17439"/>
                <a:gd name="T65" fmla="*/ 8298 h 8353"/>
                <a:gd name="T66" fmla="*/ 17439 w 17439"/>
                <a:gd name="T67" fmla="*/ 8090 h 8353"/>
                <a:gd name="T68" fmla="*/ 17439 w 17439"/>
                <a:gd name="T69" fmla="*/ 1228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39" h="8353">
                  <a:moveTo>
                    <a:pt x="17439" y="1228"/>
                  </a:moveTo>
                  <a:cubicBezTo>
                    <a:pt x="17439" y="549"/>
                    <a:pt x="16889" y="0"/>
                    <a:pt x="16211" y="0"/>
                  </a:cubicBezTo>
                  <a:cubicBezTo>
                    <a:pt x="14912" y="0"/>
                    <a:pt x="14912" y="0"/>
                    <a:pt x="14912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0" y="0"/>
                    <a:pt x="14910" y="0"/>
                    <a:pt x="14910" y="0"/>
                  </a:cubicBezTo>
                  <a:cubicBezTo>
                    <a:pt x="14845" y="0"/>
                    <a:pt x="14786" y="25"/>
                    <a:pt x="14742" y="67"/>
                  </a:cubicBezTo>
                  <a:cubicBezTo>
                    <a:pt x="14742" y="65"/>
                    <a:pt x="14742" y="65"/>
                    <a:pt x="14742" y="65"/>
                  </a:cubicBezTo>
                  <a:cubicBezTo>
                    <a:pt x="12136" y="2515"/>
                    <a:pt x="12136" y="2515"/>
                    <a:pt x="12136" y="2515"/>
                  </a:cubicBezTo>
                  <a:cubicBezTo>
                    <a:pt x="12135" y="2515"/>
                    <a:pt x="12135" y="2515"/>
                    <a:pt x="12135" y="2515"/>
                  </a:cubicBezTo>
                  <a:cubicBezTo>
                    <a:pt x="11243" y="3354"/>
                    <a:pt x="10041" y="3825"/>
                    <a:pt x="8719" y="3825"/>
                  </a:cubicBezTo>
                  <a:cubicBezTo>
                    <a:pt x="7342" y="3825"/>
                    <a:pt x="6096" y="3310"/>
                    <a:pt x="5193" y="2409"/>
                  </a:cubicBezTo>
                  <a:cubicBezTo>
                    <a:pt x="5193" y="2409"/>
                    <a:pt x="3276" y="608"/>
                    <a:pt x="3259" y="592"/>
                  </a:cubicBezTo>
                  <a:cubicBezTo>
                    <a:pt x="2891" y="249"/>
                    <a:pt x="2385" y="12"/>
                    <a:pt x="1802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7122"/>
                    <a:pt x="0" y="7122"/>
                    <a:pt x="0" y="7122"/>
                  </a:cubicBezTo>
                  <a:cubicBezTo>
                    <a:pt x="0" y="7801"/>
                    <a:pt x="550" y="8350"/>
                    <a:pt x="1228" y="8350"/>
                  </a:cubicBezTo>
                  <a:cubicBezTo>
                    <a:pt x="1703" y="8349"/>
                    <a:pt x="1703" y="8349"/>
                    <a:pt x="1703" y="8349"/>
                  </a:cubicBezTo>
                  <a:cubicBezTo>
                    <a:pt x="1837" y="8349"/>
                    <a:pt x="2085" y="8353"/>
                    <a:pt x="2192" y="8298"/>
                  </a:cubicBezTo>
                  <a:cubicBezTo>
                    <a:pt x="2272" y="8255"/>
                    <a:pt x="2272" y="8169"/>
                    <a:pt x="2272" y="8090"/>
                  </a:cubicBezTo>
                  <a:cubicBezTo>
                    <a:pt x="2272" y="5656"/>
                    <a:pt x="2272" y="5656"/>
                    <a:pt x="2272" y="5656"/>
                  </a:cubicBezTo>
                  <a:cubicBezTo>
                    <a:pt x="2272" y="5017"/>
                    <a:pt x="2794" y="4490"/>
                    <a:pt x="3423" y="4490"/>
                  </a:cubicBezTo>
                  <a:cubicBezTo>
                    <a:pt x="4594" y="4490"/>
                    <a:pt x="5434" y="5493"/>
                    <a:pt x="6193" y="6163"/>
                  </a:cubicBezTo>
                  <a:cubicBezTo>
                    <a:pt x="7123" y="6984"/>
                    <a:pt x="7839" y="7775"/>
                    <a:pt x="8719" y="7775"/>
                  </a:cubicBezTo>
                  <a:cubicBezTo>
                    <a:pt x="9600" y="7775"/>
                    <a:pt x="10316" y="6984"/>
                    <a:pt x="11245" y="6163"/>
                  </a:cubicBezTo>
                  <a:cubicBezTo>
                    <a:pt x="12004" y="5493"/>
                    <a:pt x="12844" y="4490"/>
                    <a:pt x="14015" y="4490"/>
                  </a:cubicBezTo>
                  <a:cubicBezTo>
                    <a:pt x="14641" y="4490"/>
                    <a:pt x="15161" y="5011"/>
                    <a:pt x="15167" y="5646"/>
                  </a:cubicBezTo>
                  <a:cubicBezTo>
                    <a:pt x="15167" y="5647"/>
                    <a:pt x="15167" y="5647"/>
                    <a:pt x="15167" y="5647"/>
                  </a:cubicBezTo>
                  <a:cubicBezTo>
                    <a:pt x="15167" y="6046"/>
                    <a:pt x="15167" y="7113"/>
                    <a:pt x="15167" y="7122"/>
                  </a:cubicBezTo>
                  <a:cubicBezTo>
                    <a:pt x="15167" y="7801"/>
                    <a:pt x="15716" y="8350"/>
                    <a:pt x="16395" y="8350"/>
                  </a:cubicBezTo>
                  <a:cubicBezTo>
                    <a:pt x="16395" y="8350"/>
                    <a:pt x="16905" y="8349"/>
                    <a:pt x="16925" y="8349"/>
                  </a:cubicBezTo>
                  <a:cubicBezTo>
                    <a:pt x="17064" y="8349"/>
                    <a:pt x="17265" y="8346"/>
                    <a:pt x="17359" y="8298"/>
                  </a:cubicBezTo>
                  <a:cubicBezTo>
                    <a:pt x="17439" y="8255"/>
                    <a:pt x="17439" y="8169"/>
                    <a:pt x="17439" y="8090"/>
                  </a:cubicBezTo>
                  <a:cubicBezTo>
                    <a:pt x="17439" y="7434"/>
                    <a:pt x="17439" y="1285"/>
                    <a:pt x="17439" y="12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pic>
        <p:nvPicPr>
          <p:cNvPr id="19" name="Grafik 18">
            <a:extLst>
              <a:ext uri="{FF2B5EF4-FFF2-40B4-BE49-F238E27FC236}">
                <a16:creationId xmlns="" xmlns:a16="http://schemas.microsoft.com/office/drawing/2014/main" id="{F2C54657-D977-4C16-A6D6-4063C17D7F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3" y="5342539"/>
            <a:ext cx="1895982" cy="125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1477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hteck 37">
            <a:extLst>
              <a:ext uri="{FF2B5EF4-FFF2-40B4-BE49-F238E27FC236}">
                <a16:creationId xmlns="" xmlns:a16="http://schemas.microsoft.com/office/drawing/2014/main" id="{72E51C3F-45BF-4228-9D36-14DF5EDD2289}"/>
              </a:ext>
            </a:extLst>
          </p:cNvPr>
          <p:cNvSpPr/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" name="Bildplatzhalter 19">
            <a:extLst>
              <a:ext uri="{FF2B5EF4-FFF2-40B4-BE49-F238E27FC236}">
                <a16:creationId xmlns="" xmlns:a16="http://schemas.microsoft.com/office/drawing/2014/main" id="{41464359-F38F-4AB8-9133-B6A7A428B0A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303705" y="1"/>
            <a:ext cx="4073128" cy="5559345"/>
          </a:xfrm>
          <a:custGeom>
            <a:avLst/>
            <a:gdLst>
              <a:gd name="connsiteX0" fmla="*/ 2521671 w 5430837"/>
              <a:gd name="connsiteY0" fmla="*/ 0 h 5559345"/>
              <a:gd name="connsiteX1" fmla="*/ 2694306 w 5430837"/>
              <a:gd name="connsiteY1" fmla="*/ 0 h 5559345"/>
              <a:gd name="connsiteX2" fmla="*/ 2677965 w 5430837"/>
              <a:gd name="connsiteY2" fmla="*/ 77903 h 5559345"/>
              <a:gd name="connsiteX3" fmla="*/ 2932652 w 5430837"/>
              <a:gd name="connsiteY3" fmla="*/ 508056 h 5559345"/>
              <a:gd name="connsiteX4" fmla="*/ 5104987 w 5430837"/>
              <a:gd name="connsiteY4" fmla="*/ 1170118 h 5559345"/>
              <a:gd name="connsiteX5" fmla="*/ 5430837 w 5430837"/>
              <a:gd name="connsiteY5" fmla="*/ 1607752 h 5559345"/>
              <a:gd name="connsiteX6" fmla="*/ 5430837 w 5430837"/>
              <a:gd name="connsiteY6" fmla="*/ 5273404 h 5559345"/>
              <a:gd name="connsiteX7" fmla="*/ 5097496 w 5430837"/>
              <a:gd name="connsiteY7" fmla="*/ 5553939 h 5559345"/>
              <a:gd name="connsiteX8" fmla="*/ 337087 w 5430837"/>
              <a:gd name="connsiteY8" fmla="*/ 4745999 h 5559345"/>
              <a:gd name="connsiteX9" fmla="*/ 0 w 5430837"/>
              <a:gd name="connsiteY9" fmla="*/ 4349510 h 5559345"/>
              <a:gd name="connsiteX10" fmla="*/ 0 w 5430837"/>
              <a:gd name="connsiteY10" fmla="*/ 2303478 h 5559345"/>
              <a:gd name="connsiteX11" fmla="*/ 292142 w 5430837"/>
              <a:gd name="connsiteY11" fmla="*/ 1791035 h 5559345"/>
              <a:gd name="connsiteX12" fmla="*/ 2123645 w 5430837"/>
              <a:gd name="connsiteY12" fmla="*/ 691339 h 5559345"/>
              <a:gd name="connsiteX13" fmla="*/ 2483204 w 5430837"/>
              <a:gd name="connsiteY13" fmla="*/ 182636 h 5559345"/>
              <a:gd name="connsiteX14" fmla="*/ 2511762 w 5430837"/>
              <a:gd name="connsiteY14" fmla="*/ 47044 h 555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30837" h="5559345">
                <a:moveTo>
                  <a:pt x="2521671" y="0"/>
                </a:moveTo>
                <a:lnTo>
                  <a:pt x="2694306" y="0"/>
                </a:lnTo>
                <a:lnTo>
                  <a:pt x="2677965" y="77903"/>
                </a:lnTo>
                <a:cubicBezTo>
                  <a:pt x="2640511" y="261186"/>
                  <a:pt x="2752873" y="451949"/>
                  <a:pt x="2932652" y="508056"/>
                </a:cubicBezTo>
                <a:cubicBezTo>
                  <a:pt x="2932652" y="508056"/>
                  <a:pt x="2932652" y="508056"/>
                  <a:pt x="5104987" y="1170118"/>
                </a:cubicBezTo>
                <a:cubicBezTo>
                  <a:pt x="5284766" y="1222484"/>
                  <a:pt x="5430837" y="1420729"/>
                  <a:pt x="5430837" y="1607752"/>
                </a:cubicBezTo>
                <a:cubicBezTo>
                  <a:pt x="5430837" y="1607752"/>
                  <a:pt x="5430837" y="1607752"/>
                  <a:pt x="5430837" y="5273404"/>
                </a:cubicBezTo>
                <a:cubicBezTo>
                  <a:pt x="5430837" y="5460428"/>
                  <a:pt x="5281021" y="5587603"/>
                  <a:pt x="5097496" y="5553939"/>
                </a:cubicBezTo>
                <a:cubicBezTo>
                  <a:pt x="5097496" y="5553939"/>
                  <a:pt x="5097496" y="5553939"/>
                  <a:pt x="337087" y="4745999"/>
                </a:cubicBezTo>
                <a:cubicBezTo>
                  <a:pt x="149816" y="4712335"/>
                  <a:pt x="0" y="4536534"/>
                  <a:pt x="0" y="4349510"/>
                </a:cubicBezTo>
                <a:cubicBezTo>
                  <a:pt x="0" y="4349510"/>
                  <a:pt x="0" y="4349510"/>
                  <a:pt x="0" y="2303478"/>
                </a:cubicBezTo>
                <a:cubicBezTo>
                  <a:pt x="0" y="2116455"/>
                  <a:pt x="131089" y="1884546"/>
                  <a:pt x="292142" y="1791035"/>
                </a:cubicBezTo>
                <a:cubicBezTo>
                  <a:pt x="292142" y="1791035"/>
                  <a:pt x="292142" y="1791035"/>
                  <a:pt x="2123645" y="691339"/>
                </a:cubicBezTo>
                <a:cubicBezTo>
                  <a:pt x="2284697" y="594087"/>
                  <a:pt x="2445749" y="365919"/>
                  <a:pt x="2483204" y="182636"/>
                </a:cubicBezTo>
                <a:cubicBezTo>
                  <a:pt x="2483204" y="182636"/>
                  <a:pt x="2483204" y="182636"/>
                  <a:pt x="2511762" y="47044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720000" anchor="ctr">
            <a:noAutofit/>
          </a:bodyPr>
          <a:lstStyle>
            <a:lvl1pPr algn="ctr">
              <a:spcBef>
                <a:spcPts val="0"/>
              </a:spcBef>
              <a:spcAft>
                <a:spcPts val="0"/>
              </a:spcAft>
              <a:defRPr sz="750" baseline="0">
                <a:solidFill>
                  <a:srgbClr val="B4DC96"/>
                </a:solidFill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" name="Objec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2"/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4680720" y="4221089"/>
            <a:ext cx="3995737" cy="5762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baseline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Name</a:t>
            </a:r>
          </a:p>
          <a:p>
            <a:r>
              <a:rPr lang="en-US" noProof="0" dirty="0"/>
              <a:t>Place, Date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4680901" y="3428881"/>
            <a:ext cx="3995555" cy="64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buNone/>
              <a:defRPr sz="1200" b="1" i="0" baseline="0">
                <a:solidFill>
                  <a:schemeClr val="accent1"/>
                </a:solidFill>
              </a:defRPr>
            </a:lvl1pPr>
            <a:lvl2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2pPr>
            <a:lvl3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3pPr>
            <a:lvl4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5pPr>
            <a:lvl6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6pPr>
            <a:lvl7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7pPr>
            <a:lvl8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8pPr>
            <a:lvl9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Subtitle and other information of this presentation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 bwMode="gray">
          <a:xfrm>
            <a:off x="4680901" y="2036303"/>
            <a:ext cx="3995555" cy="1249282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3000" b="0" cap="none" baseline="0">
                <a:latin typeface="Merck" panose="04040805020F02020302" pitchFamily="8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</a:p>
        </p:txBody>
      </p:sp>
      <p:grpSp>
        <p:nvGrpSpPr>
          <p:cNvPr id="12" name="Logo Merck"/>
          <p:cNvGrpSpPr>
            <a:grpSpLocks noChangeAspect="1"/>
          </p:cNvGrpSpPr>
          <p:nvPr userDrawn="1"/>
        </p:nvGrpSpPr>
        <p:grpSpPr bwMode="gray">
          <a:xfrm>
            <a:off x="7152018" y="6170950"/>
            <a:ext cx="1686456" cy="354050"/>
            <a:chOff x="396364" y="7173520"/>
            <a:chExt cx="1871956" cy="294745"/>
          </a:xfrm>
          <a:solidFill>
            <a:schemeClr val="tx2"/>
          </a:solidFill>
        </p:grpSpPr>
        <p:sp>
          <p:nvSpPr>
            <p:cNvPr id="13" name="Freeform 5"/>
            <p:cNvSpPr>
              <a:spLocks/>
            </p:cNvSpPr>
            <p:nvPr userDrawn="1"/>
          </p:nvSpPr>
          <p:spPr bwMode="gray">
            <a:xfrm>
              <a:off x="396364" y="7173594"/>
              <a:ext cx="606328" cy="290506"/>
            </a:xfrm>
            <a:custGeom>
              <a:avLst/>
              <a:gdLst>
                <a:gd name="T0" fmla="*/ 17439 w 17439"/>
                <a:gd name="T1" fmla="*/ 1228 h 8353"/>
                <a:gd name="T2" fmla="*/ 16211 w 17439"/>
                <a:gd name="T3" fmla="*/ 0 h 8353"/>
                <a:gd name="T4" fmla="*/ 14912 w 17439"/>
                <a:gd name="T5" fmla="*/ 0 h 8353"/>
                <a:gd name="T6" fmla="*/ 14911 w 17439"/>
                <a:gd name="T7" fmla="*/ 0 h 8353"/>
                <a:gd name="T8" fmla="*/ 14911 w 17439"/>
                <a:gd name="T9" fmla="*/ 0 h 8353"/>
                <a:gd name="T10" fmla="*/ 14910 w 17439"/>
                <a:gd name="T11" fmla="*/ 0 h 8353"/>
                <a:gd name="T12" fmla="*/ 14742 w 17439"/>
                <a:gd name="T13" fmla="*/ 67 h 8353"/>
                <a:gd name="T14" fmla="*/ 14742 w 17439"/>
                <a:gd name="T15" fmla="*/ 65 h 8353"/>
                <a:gd name="T16" fmla="*/ 12136 w 17439"/>
                <a:gd name="T17" fmla="*/ 2515 h 8353"/>
                <a:gd name="T18" fmla="*/ 12135 w 17439"/>
                <a:gd name="T19" fmla="*/ 2515 h 8353"/>
                <a:gd name="T20" fmla="*/ 8719 w 17439"/>
                <a:gd name="T21" fmla="*/ 3825 h 8353"/>
                <a:gd name="T22" fmla="*/ 5193 w 17439"/>
                <a:gd name="T23" fmla="*/ 2409 h 8353"/>
                <a:gd name="T24" fmla="*/ 3259 w 17439"/>
                <a:gd name="T25" fmla="*/ 592 h 8353"/>
                <a:gd name="T26" fmla="*/ 1802 w 17439"/>
                <a:gd name="T27" fmla="*/ 0 h 8353"/>
                <a:gd name="T28" fmla="*/ 246 w 17439"/>
                <a:gd name="T29" fmla="*/ 0 h 8353"/>
                <a:gd name="T30" fmla="*/ 0 w 17439"/>
                <a:gd name="T31" fmla="*/ 245 h 8353"/>
                <a:gd name="T32" fmla="*/ 0 w 17439"/>
                <a:gd name="T33" fmla="*/ 7122 h 8353"/>
                <a:gd name="T34" fmla="*/ 1228 w 17439"/>
                <a:gd name="T35" fmla="*/ 8350 h 8353"/>
                <a:gd name="T36" fmla="*/ 1703 w 17439"/>
                <a:gd name="T37" fmla="*/ 8349 h 8353"/>
                <a:gd name="T38" fmla="*/ 2192 w 17439"/>
                <a:gd name="T39" fmla="*/ 8298 h 8353"/>
                <a:gd name="T40" fmla="*/ 2272 w 17439"/>
                <a:gd name="T41" fmla="*/ 8090 h 8353"/>
                <a:gd name="T42" fmla="*/ 2272 w 17439"/>
                <a:gd name="T43" fmla="*/ 5656 h 8353"/>
                <a:gd name="T44" fmla="*/ 3423 w 17439"/>
                <a:gd name="T45" fmla="*/ 4490 h 8353"/>
                <a:gd name="T46" fmla="*/ 6193 w 17439"/>
                <a:gd name="T47" fmla="*/ 6163 h 8353"/>
                <a:gd name="T48" fmla="*/ 8719 w 17439"/>
                <a:gd name="T49" fmla="*/ 7775 h 8353"/>
                <a:gd name="T50" fmla="*/ 11245 w 17439"/>
                <a:gd name="T51" fmla="*/ 6163 h 8353"/>
                <a:gd name="T52" fmla="*/ 14015 w 17439"/>
                <a:gd name="T53" fmla="*/ 4490 h 8353"/>
                <a:gd name="T54" fmla="*/ 15167 w 17439"/>
                <a:gd name="T55" fmla="*/ 5646 h 8353"/>
                <a:gd name="T56" fmla="*/ 15167 w 17439"/>
                <a:gd name="T57" fmla="*/ 5647 h 8353"/>
                <a:gd name="T58" fmla="*/ 15167 w 17439"/>
                <a:gd name="T59" fmla="*/ 7122 h 8353"/>
                <a:gd name="T60" fmla="*/ 16395 w 17439"/>
                <a:gd name="T61" fmla="*/ 8350 h 8353"/>
                <a:gd name="T62" fmla="*/ 16925 w 17439"/>
                <a:gd name="T63" fmla="*/ 8349 h 8353"/>
                <a:gd name="T64" fmla="*/ 17359 w 17439"/>
                <a:gd name="T65" fmla="*/ 8298 h 8353"/>
                <a:gd name="T66" fmla="*/ 17439 w 17439"/>
                <a:gd name="T67" fmla="*/ 8090 h 8353"/>
                <a:gd name="T68" fmla="*/ 17439 w 17439"/>
                <a:gd name="T69" fmla="*/ 1228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39" h="8353">
                  <a:moveTo>
                    <a:pt x="17439" y="1228"/>
                  </a:moveTo>
                  <a:cubicBezTo>
                    <a:pt x="17439" y="549"/>
                    <a:pt x="16889" y="0"/>
                    <a:pt x="16211" y="0"/>
                  </a:cubicBezTo>
                  <a:cubicBezTo>
                    <a:pt x="14912" y="0"/>
                    <a:pt x="14912" y="0"/>
                    <a:pt x="14912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0" y="0"/>
                    <a:pt x="14910" y="0"/>
                    <a:pt x="14910" y="0"/>
                  </a:cubicBezTo>
                  <a:cubicBezTo>
                    <a:pt x="14845" y="0"/>
                    <a:pt x="14786" y="25"/>
                    <a:pt x="14742" y="67"/>
                  </a:cubicBezTo>
                  <a:cubicBezTo>
                    <a:pt x="14742" y="65"/>
                    <a:pt x="14742" y="65"/>
                    <a:pt x="14742" y="65"/>
                  </a:cubicBezTo>
                  <a:cubicBezTo>
                    <a:pt x="12136" y="2515"/>
                    <a:pt x="12136" y="2515"/>
                    <a:pt x="12136" y="2515"/>
                  </a:cubicBezTo>
                  <a:cubicBezTo>
                    <a:pt x="12135" y="2515"/>
                    <a:pt x="12135" y="2515"/>
                    <a:pt x="12135" y="2515"/>
                  </a:cubicBezTo>
                  <a:cubicBezTo>
                    <a:pt x="11243" y="3354"/>
                    <a:pt x="10041" y="3825"/>
                    <a:pt x="8719" y="3825"/>
                  </a:cubicBezTo>
                  <a:cubicBezTo>
                    <a:pt x="7342" y="3825"/>
                    <a:pt x="6096" y="3310"/>
                    <a:pt x="5193" y="2409"/>
                  </a:cubicBezTo>
                  <a:cubicBezTo>
                    <a:pt x="5193" y="2409"/>
                    <a:pt x="3276" y="608"/>
                    <a:pt x="3259" y="592"/>
                  </a:cubicBezTo>
                  <a:cubicBezTo>
                    <a:pt x="2891" y="249"/>
                    <a:pt x="2385" y="12"/>
                    <a:pt x="1802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7122"/>
                    <a:pt x="0" y="7122"/>
                    <a:pt x="0" y="7122"/>
                  </a:cubicBezTo>
                  <a:cubicBezTo>
                    <a:pt x="0" y="7801"/>
                    <a:pt x="550" y="8350"/>
                    <a:pt x="1228" y="8350"/>
                  </a:cubicBezTo>
                  <a:cubicBezTo>
                    <a:pt x="1703" y="8349"/>
                    <a:pt x="1703" y="8349"/>
                    <a:pt x="1703" y="8349"/>
                  </a:cubicBezTo>
                  <a:cubicBezTo>
                    <a:pt x="1837" y="8349"/>
                    <a:pt x="2085" y="8353"/>
                    <a:pt x="2192" y="8298"/>
                  </a:cubicBezTo>
                  <a:cubicBezTo>
                    <a:pt x="2272" y="8255"/>
                    <a:pt x="2272" y="8169"/>
                    <a:pt x="2272" y="8090"/>
                  </a:cubicBezTo>
                  <a:cubicBezTo>
                    <a:pt x="2272" y="5656"/>
                    <a:pt x="2272" y="5656"/>
                    <a:pt x="2272" y="5656"/>
                  </a:cubicBezTo>
                  <a:cubicBezTo>
                    <a:pt x="2272" y="5017"/>
                    <a:pt x="2794" y="4490"/>
                    <a:pt x="3423" y="4490"/>
                  </a:cubicBezTo>
                  <a:cubicBezTo>
                    <a:pt x="4594" y="4490"/>
                    <a:pt x="5434" y="5493"/>
                    <a:pt x="6193" y="6163"/>
                  </a:cubicBezTo>
                  <a:cubicBezTo>
                    <a:pt x="7123" y="6984"/>
                    <a:pt x="7839" y="7775"/>
                    <a:pt x="8719" y="7775"/>
                  </a:cubicBezTo>
                  <a:cubicBezTo>
                    <a:pt x="9600" y="7775"/>
                    <a:pt x="10316" y="6984"/>
                    <a:pt x="11245" y="6163"/>
                  </a:cubicBezTo>
                  <a:cubicBezTo>
                    <a:pt x="12004" y="5493"/>
                    <a:pt x="12844" y="4490"/>
                    <a:pt x="14015" y="4490"/>
                  </a:cubicBezTo>
                  <a:cubicBezTo>
                    <a:pt x="14641" y="4490"/>
                    <a:pt x="15161" y="5011"/>
                    <a:pt x="15167" y="5646"/>
                  </a:cubicBezTo>
                  <a:cubicBezTo>
                    <a:pt x="15167" y="5647"/>
                    <a:pt x="15167" y="5647"/>
                    <a:pt x="15167" y="5647"/>
                  </a:cubicBezTo>
                  <a:cubicBezTo>
                    <a:pt x="15167" y="6046"/>
                    <a:pt x="15167" y="7113"/>
                    <a:pt x="15167" y="7122"/>
                  </a:cubicBezTo>
                  <a:cubicBezTo>
                    <a:pt x="15167" y="7801"/>
                    <a:pt x="15716" y="8350"/>
                    <a:pt x="16395" y="8350"/>
                  </a:cubicBezTo>
                  <a:cubicBezTo>
                    <a:pt x="16395" y="8350"/>
                    <a:pt x="16905" y="8349"/>
                    <a:pt x="16925" y="8349"/>
                  </a:cubicBezTo>
                  <a:cubicBezTo>
                    <a:pt x="17064" y="8349"/>
                    <a:pt x="17265" y="8346"/>
                    <a:pt x="17359" y="8298"/>
                  </a:cubicBezTo>
                  <a:cubicBezTo>
                    <a:pt x="17439" y="8255"/>
                    <a:pt x="17439" y="8169"/>
                    <a:pt x="17439" y="8090"/>
                  </a:cubicBezTo>
                  <a:cubicBezTo>
                    <a:pt x="17439" y="7434"/>
                    <a:pt x="17439" y="1285"/>
                    <a:pt x="17439" y="12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" name="Freeform 6"/>
            <p:cNvSpPr>
              <a:spLocks noEditPoints="1"/>
            </p:cNvSpPr>
            <p:nvPr userDrawn="1"/>
          </p:nvSpPr>
          <p:spPr bwMode="gray">
            <a:xfrm>
              <a:off x="1029112" y="7173520"/>
              <a:ext cx="1239208" cy="294745"/>
            </a:xfrm>
            <a:custGeom>
              <a:avLst/>
              <a:gdLst>
                <a:gd name="T0" fmla="*/ 8002 w 35641"/>
                <a:gd name="T1" fmla="*/ 6527 h 8475"/>
                <a:gd name="T2" fmla="*/ 3677 w 35641"/>
                <a:gd name="T3" fmla="*/ 5962 h 8475"/>
                <a:gd name="T4" fmla="*/ 2195 w 35641"/>
                <a:gd name="T5" fmla="*/ 3534 h 8475"/>
                <a:gd name="T6" fmla="*/ 2766 w 35641"/>
                <a:gd name="T7" fmla="*/ 2364 h 8475"/>
                <a:gd name="T8" fmla="*/ 2911 w 35641"/>
                <a:gd name="T9" fmla="*/ 2288 h 8475"/>
                <a:gd name="T10" fmla="*/ 3650 w 35641"/>
                <a:gd name="T11" fmla="*/ 2146 h 8475"/>
                <a:gd name="T12" fmla="*/ 5948 w 35641"/>
                <a:gd name="T13" fmla="*/ 3451 h 8475"/>
                <a:gd name="T14" fmla="*/ 5802 w 35641"/>
                <a:gd name="T15" fmla="*/ 3480 h 8475"/>
                <a:gd name="T16" fmla="*/ 3450 w 35641"/>
                <a:gd name="T17" fmla="*/ 3481 h 8475"/>
                <a:gd name="T18" fmla="*/ 4944 w 35641"/>
                <a:gd name="T19" fmla="*/ 5272 h 8475"/>
                <a:gd name="T20" fmla="*/ 7290 w 35641"/>
                <a:gd name="T21" fmla="*/ 5272 h 8475"/>
                <a:gd name="T22" fmla="*/ 7961 w 35641"/>
                <a:gd name="T23" fmla="*/ 2790 h 8475"/>
                <a:gd name="T24" fmla="*/ 3629 w 35641"/>
                <a:gd name="T25" fmla="*/ 0 h 8475"/>
                <a:gd name="T26" fmla="*/ 0 w 35641"/>
                <a:gd name="T27" fmla="*/ 3616 h 8475"/>
                <a:gd name="T28" fmla="*/ 2875 w 35641"/>
                <a:gd name="T29" fmla="*/ 7966 h 8475"/>
                <a:gd name="T30" fmla="*/ 8342 w 35641"/>
                <a:gd name="T31" fmla="*/ 8146 h 8475"/>
                <a:gd name="T32" fmla="*/ 18183 w 35641"/>
                <a:gd name="T33" fmla="*/ 7537 h 8475"/>
                <a:gd name="T34" fmla="*/ 15820 w 35641"/>
                <a:gd name="T35" fmla="*/ 5792 h 8475"/>
                <a:gd name="T36" fmla="*/ 17009 w 35641"/>
                <a:gd name="T37" fmla="*/ 2216 h 8475"/>
                <a:gd name="T38" fmla="*/ 12645 w 35641"/>
                <a:gd name="T39" fmla="*/ 0 h 8475"/>
                <a:gd name="T40" fmla="*/ 9100 w 35641"/>
                <a:gd name="T41" fmla="*/ 5836 h 8475"/>
                <a:gd name="T42" fmla="*/ 9100 w 35641"/>
                <a:gd name="T43" fmla="*/ 8082 h 8475"/>
                <a:gd name="T44" fmla="*/ 10232 w 35641"/>
                <a:gd name="T45" fmla="*/ 8273 h 8475"/>
                <a:gd name="T46" fmla="*/ 11344 w 35641"/>
                <a:gd name="T47" fmla="*/ 6101 h 8475"/>
                <a:gd name="T48" fmla="*/ 11379 w 35641"/>
                <a:gd name="T49" fmla="*/ 2676 h 8475"/>
                <a:gd name="T50" fmla="*/ 11436 w 35641"/>
                <a:gd name="T51" fmla="*/ 2533 h 8475"/>
                <a:gd name="T52" fmla="*/ 15015 w 35641"/>
                <a:gd name="T53" fmla="*/ 3676 h 8475"/>
                <a:gd name="T54" fmla="*/ 12983 w 35641"/>
                <a:gd name="T55" fmla="*/ 4188 h 8475"/>
                <a:gd name="T56" fmla="*/ 12245 w 35641"/>
                <a:gd name="T57" fmla="*/ 4238 h 8475"/>
                <a:gd name="T58" fmla="*/ 12244 w 35641"/>
                <a:gd name="T59" fmla="*/ 5128 h 8475"/>
                <a:gd name="T60" fmla="*/ 15206 w 35641"/>
                <a:gd name="T61" fmla="*/ 7967 h 8475"/>
                <a:gd name="T62" fmla="*/ 17991 w 35641"/>
                <a:gd name="T63" fmla="*/ 8345 h 8475"/>
                <a:gd name="T64" fmla="*/ 26540 w 35641"/>
                <a:gd name="T65" fmla="*/ 5085 h 8475"/>
                <a:gd name="T66" fmla="*/ 24192 w 35641"/>
                <a:gd name="T67" fmla="*/ 5460 h 8475"/>
                <a:gd name="T68" fmla="*/ 22103 w 35641"/>
                <a:gd name="T69" fmla="*/ 6071 h 8475"/>
                <a:gd name="T70" fmla="*/ 20467 w 35641"/>
                <a:gd name="T71" fmla="*/ 3537 h 8475"/>
                <a:gd name="T72" fmla="*/ 23058 w 35641"/>
                <a:gd name="T73" fmla="*/ 2625 h 8475"/>
                <a:gd name="T74" fmla="*/ 25083 w 35641"/>
                <a:gd name="T75" fmla="*/ 1646 h 8475"/>
                <a:gd name="T76" fmla="*/ 23512 w 35641"/>
                <a:gd name="T77" fmla="*/ 359 h 8475"/>
                <a:gd name="T78" fmla="*/ 18200 w 35641"/>
                <a:gd name="T79" fmla="*/ 229 h 8475"/>
                <a:gd name="T80" fmla="*/ 19665 w 35641"/>
                <a:gd name="T81" fmla="*/ 7009 h 8475"/>
                <a:gd name="T82" fmla="*/ 24370 w 35641"/>
                <a:gd name="T83" fmla="*/ 8222 h 8475"/>
                <a:gd name="T84" fmla="*/ 35641 w 35641"/>
                <a:gd name="T85" fmla="*/ 8152 h 8475"/>
                <a:gd name="T86" fmla="*/ 34704 w 35641"/>
                <a:gd name="T87" fmla="*/ 5892 h 8475"/>
                <a:gd name="T88" fmla="*/ 33145 w 35641"/>
                <a:gd name="T89" fmla="*/ 3887 h 8475"/>
                <a:gd name="T90" fmla="*/ 35637 w 35641"/>
                <a:gd name="T91" fmla="*/ 784 h 8475"/>
                <a:gd name="T92" fmla="*/ 35639 w 35641"/>
                <a:gd name="T93" fmla="*/ 753 h 8475"/>
                <a:gd name="T94" fmla="*/ 34865 w 35641"/>
                <a:gd name="T95" fmla="*/ 0 h 8475"/>
                <a:gd name="T96" fmla="*/ 31470 w 35641"/>
                <a:gd name="T97" fmla="*/ 2323 h 8475"/>
                <a:gd name="T98" fmla="*/ 29572 w 35641"/>
                <a:gd name="T99" fmla="*/ 1229 h 8475"/>
                <a:gd name="T100" fmla="*/ 27379 w 35641"/>
                <a:gd name="T101" fmla="*/ 53 h 8475"/>
                <a:gd name="T102" fmla="*/ 27489 w 35641"/>
                <a:gd name="T103" fmla="*/ 8342 h 8475"/>
                <a:gd name="T104" fmla="*/ 27910 w 35641"/>
                <a:gd name="T105" fmla="*/ 8345 h 8475"/>
                <a:gd name="T106" fmla="*/ 30620 w 35641"/>
                <a:gd name="T107" fmla="*/ 6875 h 8475"/>
                <a:gd name="T108" fmla="*/ 31733 w 35641"/>
                <a:gd name="T109" fmla="*/ 7123 h 8475"/>
                <a:gd name="T110" fmla="*/ 35451 w 35641"/>
                <a:gd name="T111" fmla="*/ 8345 h 8475"/>
                <a:gd name="T112" fmla="*/ 35641 w 35641"/>
                <a:gd name="T113" fmla="*/ 8152 h 8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641" h="8475">
                  <a:moveTo>
                    <a:pt x="8342" y="8146"/>
                  </a:moveTo>
                  <a:cubicBezTo>
                    <a:pt x="8342" y="7475"/>
                    <a:pt x="8342" y="7475"/>
                    <a:pt x="8342" y="7475"/>
                  </a:cubicBezTo>
                  <a:cubicBezTo>
                    <a:pt x="8342" y="7072"/>
                    <a:pt x="8228" y="6756"/>
                    <a:pt x="8002" y="6527"/>
                  </a:cubicBezTo>
                  <a:cubicBezTo>
                    <a:pt x="7775" y="6297"/>
                    <a:pt x="7462" y="6183"/>
                    <a:pt x="7062" y="6183"/>
                  </a:cubicBezTo>
                  <a:cubicBezTo>
                    <a:pt x="4641" y="6183"/>
                    <a:pt x="4641" y="6183"/>
                    <a:pt x="4641" y="6183"/>
                  </a:cubicBezTo>
                  <a:cubicBezTo>
                    <a:pt x="4295" y="6183"/>
                    <a:pt x="3982" y="6092"/>
                    <a:pt x="3677" y="5962"/>
                  </a:cubicBezTo>
                  <a:cubicBezTo>
                    <a:pt x="3417" y="5852"/>
                    <a:pt x="3019" y="5505"/>
                    <a:pt x="2900" y="5373"/>
                  </a:cubicBezTo>
                  <a:cubicBezTo>
                    <a:pt x="2679" y="5129"/>
                    <a:pt x="2505" y="4845"/>
                    <a:pt x="2381" y="4523"/>
                  </a:cubicBezTo>
                  <a:cubicBezTo>
                    <a:pt x="2257" y="4202"/>
                    <a:pt x="2195" y="3872"/>
                    <a:pt x="2195" y="3534"/>
                  </a:cubicBezTo>
                  <a:cubicBezTo>
                    <a:pt x="2195" y="3098"/>
                    <a:pt x="2319" y="2760"/>
                    <a:pt x="2568" y="2519"/>
                  </a:cubicBezTo>
                  <a:cubicBezTo>
                    <a:pt x="2606" y="2482"/>
                    <a:pt x="2648" y="2448"/>
                    <a:pt x="2691" y="2417"/>
                  </a:cubicBezTo>
                  <a:cubicBezTo>
                    <a:pt x="2714" y="2399"/>
                    <a:pt x="2739" y="2381"/>
                    <a:pt x="2766" y="2364"/>
                  </a:cubicBezTo>
                  <a:cubicBezTo>
                    <a:pt x="2771" y="2361"/>
                    <a:pt x="2775" y="2359"/>
                    <a:pt x="2780" y="2356"/>
                  </a:cubicBezTo>
                  <a:cubicBezTo>
                    <a:pt x="2804" y="2342"/>
                    <a:pt x="2830" y="2328"/>
                    <a:pt x="2857" y="2314"/>
                  </a:cubicBezTo>
                  <a:cubicBezTo>
                    <a:pt x="2874" y="2305"/>
                    <a:pt x="2892" y="2296"/>
                    <a:pt x="2911" y="2288"/>
                  </a:cubicBezTo>
                  <a:cubicBezTo>
                    <a:pt x="2915" y="2286"/>
                    <a:pt x="2920" y="2284"/>
                    <a:pt x="2924" y="2282"/>
                  </a:cubicBezTo>
                  <a:cubicBezTo>
                    <a:pt x="3004" y="2247"/>
                    <a:pt x="3088" y="2220"/>
                    <a:pt x="3177" y="2200"/>
                  </a:cubicBezTo>
                  <a:cubicBezTo>
                    <a:pt x="3322" y="2166"/>
                    <a:pt x="3481" y="2146"/>
                    <a:pt x="3650" y="2146"/>
                  </a:cubicBezTo>
                  <a:cubicBezTo>
                    <a:pt x="3817" y="2146"/>
                    <a:pt x="3977" y="2166"/>
                    <a:pt x="4121" y="2200"/>
                  </a:cubicBezTo>
                  <a:cubicBezTo>
                    <a:pt x="4393" y="2254"/>
                    <a:pt x="4661" y="2362"/>
                    <a:pt x="4923" y="2528"/>
                  </a:cubicBezTo>
                  <a:cubicBezTo>
                    <a:pt x="5301" y="2767"/>
                    <a:pt x="5679" y="3102"/>
                    <a:pt x="5948" y="3451"/>
                  </a:cubicBezTo>
                  <a:cubicBezTo>
                    <a:pt x="5969" y="3480"/>
                    <a:pt x="5969" y="3480"/>
                    <a:pt x="5969" y="3480"/>
                  </a:cubicBezTo>
                  <a:cubicBezTo>
                    <a:pt x="5874" y="3480"/>
                    <a:pt x="5874" y="3480"/>
                    <a:pt x="5874" y="3480"/>
                  </a:cubicBezTo>
                  <a:cubicBezTo>
                    <a:pt x="5802" y="3480"/>
                    <a:pt x="5802" y="3480"/>
                    <a:pt x="5802" y="3480"/>
                  </a:cubicBezTo>
                  <a:cubicBezTo>
                    <a:pt x="3617" y="3480"/>
                    <a:pt x="3617" y="3480"/>
                    <a:pt x="3617" y="3480"/>
                  </a:cubicBezTo>
                  <a:cubicBezTo>
                    <a:pt x="3611" y="3480"/>
                    <a:pt x="3607" y="3481"/>
                    <a:pt x="3602" y="3481"/>
                  </a:cubicBezTo>
                  <a:cubicBezTo>
                    <a:pt x="3450" y="3481"/>
                    <a:pt x="3450" y="3481"/>
                    <a:pt x="3450" y="3481"/>
                  </a:cubicBezTo>
                  <a:cubicBezTo>
                    <a:pt x="3298" y="3481"/>
                    <a:pt x="3223" y="3546"/>
                    <a:pt x="3223" y="3678"/>
                  </a:cubicBezTo>
                  <a:cubicBezTo>
                    <a:pt x="3223" y="3938"/>
                    <a:pt x="3262" y="4107"/>
                    <a:pt x="3365" y="4319"/>
                  </a:cubicBezTo>
                  <a:cubicBezTo>
                    <a:pt x="3467" y="4531"/>
                    <a:pt x="3953" y="5272"/>
                    <a:pt x="4944" y="5272"/>
                  </a:cubicBezTo>
                  <a:cubicBezTo>
                    <a:pt x="5092" y="5272"/>
                    <a:pt x="5092" y="5272"/>
                    <a:pt x="5092" y="5272"/>
                  </a:cubicBezTo>
                  <a:cubicBezTo>
                    <a:pt x="5099" y="5272"/>
                    <a:pt x="5106" y="5272"/>
                    <a:pt x="5114" y="5272"/>
                  </a:cubicBezTo>
                  <a:cubicBezTo>
                    <a:pt x="7290" y="5272"/>
                    <a:pt x="7290" y="5272"/>
                    <a:pt x="7290" y="5272"/>
                  </a:cubicBezTo>
                  <a:cubicBezTo>
                    <a:pt x="7700" y="5272"/>
                    <a:pt x="7984" y="5164"/>
                    <a:pt x="8140" y="4945"/>
                  </a:cubicBezTo>
                  <a:cubicBezTo>
                    <a:pt x="8297" y="4727"/>
                    <a:pt x="8342" y="4540"/>
                    <a:pt x="8342" y="4245"/>
                  </a:cubicBezTo>
                  <a:cubicBezTo>
                    <a:pt x="8342" y="3766"/>
                    <a:pt x="8215" y="3296"/>
                    <a:pt x="7961" y="2790"/>
                  </a:cubicBezTo>
                  <a:cubicBezTo>
                    <a:pt x="7708" y="2282"/>
                    <a:pt x="7364" y="1822"/>
                    <a:pt x="6933" y="1407"/>
                  </a:cubicBezTo>
                  <a:cubicBezTo>
                    <a:pt x="6501" y="993"/>
                    <a:pt x="5999" y="655"/>
                    <a:pt x="5426" y="394"/>
                  </a:cubicBezTo>
                  <a:cubicBezTo>
                    <a:pt x="4854" y="132"/>
                    <a:pt x="4255" y="0"/>
                    <a:pt x="3629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65" y="0"/>
                    <a:pt x="0" y="77"/>
                    <a:pt x="0" y="230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4259"/>
                    <a:pt x="124" y="4867"/>
                    <a:pt x="373" y="5439"/>
                  </a:cubicBezTo>
                  <a:cubicBezTo>
                    <a:pt x="621" y="6012"/>
                    <a:pt x="959" y="6513"/>
                    <a:pt x="1385" y="6944"/>
                  </a:cubicBezTo>
                  <a:cubicBezTo>
                    <a:pt x="1812" y="7375"/>
                    <a:pt x="2308" y="7715"/>
                    <a:pt x="2875" y="7966"/>
                  </a:cubicBezTo>
                  <a:cubicBezTo>
                    <a:pt x="3443" y="8217"/>
                    <a:pt x="4050" y="8342"/>
                    <a:pt x="4698" y="8342"/>
                  </a:cubicBezTo>
                  <a:cubicBezTo>
                    <a:pt x="8115" y="8342"/>
                    <a:pt x="8115" y="8342"/>
                    <a:pt x="8115" y="8342"/>
                  </a:cubicBezTo>
                  <a:cubicBezTo>
                    <a:pt x="8266" y="8342"/>
                    <a:pt x="8342" y="8276"/>
                    <a:pt x="8342" y="8146"/>
                  </a:cubicBezTo>
                  <a:moveTo>
                    <a:pt x="18183" y="8116"/>
                  </a:moveTo>
                  <a:cubicBezTo>
                    <a:pt x="18183" y="8095"/>
                    <a:pt x="18183" y="8095"/>
                    <a:pt x="18183" y="8095"/>
                  </a:cubicBezTo>
                  <a:cubicBezTo>
                    <a:pt x="18183" y="7537"/>
                    <a:pt x="18183" y="7537"/>
                    <a:pt x="18183" y="7537"/>
                  </a:cubicBezTo>
                  <a:cubicBezTo>
                    <a:pt x="18183" y="7446"/>
                    <a:pt x="18114" y="7355"/>
                    <a:pt x="18053" y="7331"/>
                  </a:cubicBezTo>
                  <a:cubicBezTo>
                    <a:pt x="18051" y="7330"/>
                    <a:pt x="17612" y="7209"/>
                    <a:pt x="16745" y="6522"/>
                  </a:cubicBezTo>
                  <a:cubicBezTo>
                    <a:pt x="16295" y="6166"/>
                    <a:pt x="15962" y="5905"/>
                    <a:pt x="15820" y="5792"/>
                  </a:cubicBezTo>
                  <a:cubicBezTo>
                    <a:pt x="15980" y="5689"/>
                    <a:pt x="16507" y="5479"/>
                    <a:pt x="16985" y="4932"/>
                  </a:cubicBezTo>
                  <a:cubicBezTo>
                    <a:pt x="17281" y="4592"/>
                    <a:pt x="17442" y="4166"/>
                    <a:pt x="17442" y="3632"/>
                  </a:cubicBezTo>
                  <a:cubicBezTo>
                    <a:pt x="17442" y="3130"/>
                    <a:pt x="17297" y="2658"/>
                    <a:pt x="17009" y="2216"/>
                  </a:cubicBezTo>
                  <a:cubicBezTo>
                    <a:pt x="16720" y="1775"/>
                    <a:pt x="16345" y="1390"/>
                    <a:pt x="15885" y="1063"/>
                  </a:cubicBezTo>
                  <a:cubicBezTo>
                    <a:pt x="15426" y="736"/>
                    <a:pt x="14909" y="478"/>
                    <a:pt x="14338" y="287"/>
                  </a:cubicBezTo>
                  <a:cubicBezTo>
                    <a:pt x="13765" y="96"/>
                    <a:pt x="13201" y="0"/>
                    <a:pt x="12645" y="0"/>
                  </a:cubicBezTo>
                  <a:cubicBezTo>
                    <a:pt x="9292" y="0"/>
                    <a:pt x="9292" y="0"/>
                    <a:pt x="9292" y="0"/>
                  </a:cubicBezTo>
                  <a:cubicBezTo>
                    <a:pt x="9164" y="0"/>
                    <a:pt x="9100" y="77"/>
                    <a:pt x="9100" y="229"/>
                  </a:cubicBezTo>
                  <a:cubicBezTo>
                    <a:pt x="9100" y="5836"/>
                    <a:pt x="9100" y="5836"/>
                    <a:pt x="9100" y="5836"/>
                  </a:cubicBezTo>
                  <a:cubicBezTo>
                    <a:pt x="9100" y="7089"/>
                    <a:pt x="9100" y="7089"/>
                    <a:pt x="9100" y="7089"/>
                  </a:cubicBezTo>
                  <a:cubicBezTo>
                    <a:pt x="9100" y="7522"/>
                    <a:pt x="9100" y="7522"/>
                    <a:pt x="9100" y="7522"/>
                  </a:cubicBezTo>
                  <a:cubicBezTo>
                    <a:pt x="9100" y="8082"/>
                    <a:pt x="9100" y="8082"/>
                    <a:pt x="9100" y="8082"/>
                  </a:cubicBezTo>
                  <a:cubicBezTo>
                    <a:pt x="9100" y="8162"/>
                    <a:pt x="9100" y="8247"/>
                    <a:pt x="9179" y="8290"/>
                  </a:cubicBezTo>
                  <a:cubicBezTo>
                    <a:pt x="9285" y="8345"/>
                    <a:pt x="9529" y="8342"/>
                    <a:pt x="9662" y="8342"/>
                  </a:cubicBezTo>
                  <a:cubicBezTo>
                    <a:pt x="9853" y="8342"/>
                    <a:pt x="10047" y="8331"/>
                    <a:pt x="10232" y="8273"/>
                  </a:cubicBezTo>
                  <a:cubicBezTo>
                    <a:pt x="10520" y="8179"/>
                    <a:pt x="10766" y="7980"/>
                    <a:pt x="10948" y="7737"/>
                  </a:cubicBezTo>
                  <a:cubicBezTo>
                    <a:pt x="11267" y="7317"/>
                    <a:pt x="11346" y="6841"/>
                    <a:pt x="11346" y="6328"/>
                  </a:cubicBezTo>
                  <a:cubicBezTo>
                    <a:pt x="11346" y="6280"/>
                    <a:pt x="11345" y="6190"/>
                    <a:pt x="11344" y="6101"/>
                  </a:cubicBezTo>
                  <a:cubicBezTo>
                    <a:pt x="11344" y="6098"/>
                    <a:pt x="11346" y="6097"/>
                    <a:pt x="11346" y="6095"/>
                  </a:cubicBezTo>
                  <a:cubicBezTo>
                    <a:pt x="11346" y="2909"/>
                    <a:pt x="11346" y="2909"/>
                    <a:pt x="11346" y="2909"/>
                  </a:cubicBezTo>
                  <a:cubicBezTo>
                    <a:pt x="11346" y="2825"/>
                    <a:pt x="11358" y="2748"/>
                    <a:pt x="11379" y="2676"/>
                  </a:cubicBezTo>
                  <a:cubicBezTo>
                    <a:pt x="11380" y="2669"/>
                    <a:pt x="11383" y="2662"/>
                    <a:pt x="11385" y="2655"/>
                  </a:cubicBezTo>
                  <a:cubicBezTo>
                    <a:pt x="11390" y="2637"/>
                    <a:pt x="11397" y="2619"/>
                    <a:pt x="11404" y="2602"/>
                  </a:cubicBezTo>
                  <a:cubicBezTo>
                    <a:pt x="11413" y="2578"/>
                    <a:pt x="11424" y="2556"/>
                    <a:pt x="11436" y="2533"/>
                  </a:cubicBezTo>
                  <a:cubicBezTo>
                    <a:pt x="11436" y="2533"/>
                    <a:pt x="11436" y="2532"/>
                    <a:pt x="11436" y="2532"/>
                  </a:cubicBezTo>
                  <a:cubicBezTo>
                    <a:pt x="11693" y="2061"/>
                    <a:pt x="12570" y="1876"/>
                    <a:pt x="13515" y="2115"/>
                  </a:cubicBezTo>
                  <a:cubicBezTo>
                    <a:pt x="14775" y="2433"/>
                    <a:pt x="15147" y="3302"/>
                    <a:pt x="15015" y="3676"/>
                  </a:cubicBezTo>
                  <a:cubicBezTo>
                    <a:pt x="14871" y="4080"/>
                    <a:pt x="14417" y="4334"/>
                    <a:pt x="13848" y="4334"/>
                  </a:cubicBezTo>
                  <a:cubicBezTo>
                    <a:pt x="13577" y="4334"/>
                    <a:pt x="13299" y="4285"/>
                    <a:pt x="13012" y="4194"/>
                  </a:cubicBezTo>
                  <a:cubicBezTo>
                    <a:pt x="13003" y="4192"/>
                    <a:pt x="12993" y="4190"/>
                    <a:pt x="12983" y="4188"/>
                  </a:cubicBezTo>
                  <a:cubicBezTo>
                    <a:pt x="12820" y="4146"/>
                    <a:pt x="12666" y="4093"/>
                    <a:pt x="12520" y="4032"/>
                  </a:cubicBezTo>
                  <a:cubicBezTo>
                    <a:pt x="12472" y="4018"/>
                    <a:pt x="12427" y="4009"/>
                    <a:pt x="12389" y="4009"/>
                  </a:cubicBezTo>
                  <a:cubicBezTo>
                    <a:pt x="12292" y="4009"/>
                    <a:pt x="12245" y="4085"/>
                    <a:pt x="12245" y="4238"/>
                  </a:cubicBezTo>
                  <a:cubicBezTo>
                    <a:pt x="12245" y="4740"/>
                    <a:pt x="12245" y="4740"/>
                    <a:pt x="12245" y="4740"/>
                  </a:cubicBezTo>
                  <a:cubicBezTo>
                    <a:pt x="12245" y="5128"/>
                    <a:pt x="12245" y="5128"/>
                    <a:pt x="12245" y="5128"/>
                  </a:cubicBezTo>
                  <a:cubicBezTo>
                    <a:pt x="12244" y="5128"/>
                    <a:pt x="12244" y="5128"/>
                    <a:pt x="12244" y="5128"/>
                  </a:cubicBezTo>
                  <a:cubicBezTo>
                    <a:pt x="12244" y="5129"/>
                    <a:pt x="12245" y="5130"/>
                    <a:pt x="12245" y="5131"/>
                  </a:cubicBezTo>
                  <a:cubicBezTo>
                    <a:pt x="12245" y="5439"/>
                    <a:pt x="12367" y="5711"/>
                    <a:pt x="12552" y="5875"/>
                  </a:cubicBezTo>
                  <a:cubicBezTo>
                    <a:pt x="12560" y="5882"/>
                    <a:pt x="15206" y="7967"/>
                    <a:pt x="15206" y="7967"/>
                  </a:cubicBezTo>
                  <a:cubicBezTo>
                    <a:pt x="15308" y="8048"/>
                    <a:pt x="15308" y="8048"/>
                    <a:pt x="15308" y="8048"/>
                  </a:cubicBezTo>
                  <a:cubicBezTo>
                    <a:pt x="15575" y="8244"/>
                    <a:pt x="15864" y="8342"/>
                    <a:pt x="16174" y="8342"/>
                  </a:cubicBezTo>
                  <a:cubicBezTo>
                    <a:pt x="17991" y="8345"/>
                    <a:pt x="17991" y="8345"/>
                    <a:pt x="17991" y="8345"/>
                  </a:cubicBezTo>
                  <a:cubicBezTo>
                    <a:pt x="18120" y="8345"/>
                    <a:pt x="18183" y="8269"/>
                    <a:pt x="18183" y="8116"/>
                  </a:cubicBezTo>
                  <a:moveTo>
                    <a:pt x="26216" y="6446"/>
                  </a:moveTo>
                  <a:cubicBezTo>
                    <a:pt x="26399" y="6028"/>
                    <a:pt x="26507" y="5575"/>
                    <a:pt x="26540" y="5085"/>
                  </a:cubicBezTo>
                  <a:cubicBezTo>
                    <a:pt x="26551" y="4934"/>
                    <a:pt x="26491" y="4857"/>
                    <a:pt x="26362" y="4857"/>
                  </a:cubicBezTo>
                  <a:cubicBezTo>
                    <a:pt x="25098" y="4857"/>
                    <a:pt x="25098" y="4857"/>
                    <a:pt x="25098" y="4857"/>
                  </a:cubicBezTo>
                  <a:cubicBezTo>
                    <a:pt x="24634" y="4857"/>
                    <a:pt x="24332" y="5058"/>
                    <a:pt x="24192" y="5460"/>
                  </a:cubicBezTo>
                  <a:cubicBezTo>
                    <a:pt x="24106" y="5721"/>
                    <a:pt x="23962" y="5930"/>
                    <a:pt x="23763" y="6088"/>
                  </a:cubicBezTo>
                  <a:cubicBezTo>
                    <a:pt x="23562" y="6245"/>
                    <a:pt x="23307" y="6324"/>
                    <a:pt x="22994" y="6324"/>
                  </a:cubicBezTo>
                  <a:cubicBezTo>
                    <a:pt x="22702" y="6324"/>
                    <a:pt x="22405" y="6240"/>
                    <a:pt x="22103" y="6071"/>
                  </a:cubicBezTo>
                  <a:cubicBezTo>
                    <a:pt x="21800" y="5903"/>
                    <a:pt x="21528" y="5686"/>
                    <a:pt x="21285" y="5419"/>
                  </a:cubicBezTo>
                  <a:cubicBezTo>
                    <a:pt x="21042" y="5153"/>
                    <a:pt x="20845" y="4854"/>
                    <a:pt x="20694" y="4523"/>
                  </a:cubicBezTo>
                  <a:cubicBezTo>
                    <a:pt x="20543" y="4191"/>
                    <a:pt x="20467" y="3863"/>
                    <a:pt x="20467" y="3537"/>
                  </a:cubicBezTo>
                  <a:cubicBezTo>
                    <a:pt x="20467" y="3124"/>
                    <a:pt x="20591" y="2790"/>
                    <a:pt x="20839" y="2535"/>
                  </a:cubicBezTo>
                  <a:cubicBezTo>
                    <a:pt x="21088" y="2280"/>
                    <a:pt x="21401" y="2152"/>
                    <a:pt x="21779" y="2152"/>
                  </a:cubicBezTo>
                  <a:cubicBezTo>
                    <a:pt x="22210" y="2152"/>
                    <a:pt x="22637" y="2310"/>
                    <a:pt x="23058" y="2625"/>
                  </a:cubicBezTo>
                  <a:cubicBezTo>
                    <a:pt x="23231" y="2755"/>
                    <a:pt x="23414" y="2820"/>
                    <a:pt x="23609" y="2820"/>
                  </a:cubicBezTo>
                  <a:cubicBezTo>
                    <a:pt x="23803" y="2820"/>
                    <a:pt x="24008" y="2712"/>
                    <a:pt x="24224" y="2494"/>
                  </a:cubicBezTo>
                  <a:cubicBezTo>
                    <a:pt x="25083" y="1646"/>
                    <a:pt x="25083" y="1646"/>
                    <a:pt x="25083" y="1646"/>
                  </a:cubicBezTo>
                  <a:cubicBezTo>
                    <a:pt x="25136" y="1593"/>
                    <a:pt x="25155" y="1544"/>
                    <a:pt x="25139" y="1500"/>
                  </a:cubicBezTo>
                  <a:cubicBezTo>
                    <a:pt x="25123" y="1457"/>
                    <a:pt x="25088" y="1407"/>
                    <a:pt x="25034" y="1353"/>
                  </a:cubicBezTo>
                  <a:cubicBezTo>
                    <a:pt x="24570" y="929"/>
                    <a:pt x="24063" y="598"/>
                    <a:pt x="23512" y="359"/>
                  </a:cubicBezTo>
                  <a:cubicBezTo>
                    <a:pt x="22961" y="121"/>
                    <a:pt x="22383" y="0"/>
                    <a:pt x="21779" y="0"/>
                  </a:cubicBezTo>
                  <a:cubicBezTo>
                    <a:pt x="18394" y="0"/>
                    <a:pt x="18394" y="0"/>
                    <a:pt x="18394" y="0"/>
                  </a:cubicBezTo>
                  <a:cubicBezTo>
                    <a:pt x="18265" y="0"/>
                    <a:pt x="18200" y="77"/>
                    <a:pt x="18200" y="229"/>
                  </a:cubicBezTo>
                  <a:cubicBezTo>
                    <a:pt x="18200" y="3602"/>
                    <a:pt x="18200" y="3602"/>
                    <a:pt x="18200" y="3602"/>
                  </a:cubicBezTo>
                  <a:cubicBezTo>
                    <a:pt x="18200" y="4254"/>
                    <a:pt x="18332" y="4874"/>
                    <a:pt x="18597" y="5460"/>
                  </a:cubicBezTo>
                  <a:cubicBezTo>
                    <a:pt x="18861" y="6047"/>
                    <a:pt x="19217" y="6563"/>
                    <a:pt x="19665" y="7009"/>
                  </a:cubicBezTo>
                  <a:cubicBezTo>
                    <a:pt x="20114" y="7454"/>
                    <a:pt x="20626" y="7810"/>
                    <a:pt x="21204" y="8076"/>
                  </a:cubicBezTo>
                  <a:cubicBezTo>
                    <a:pt x="21781" y="8342"/>
                    <a:pt x="22378" y="8475"/>
                    <a:pt x="22994" y="8475"/>
                  </a:cubicBezTo>
                  <a:cubicBezTo>
                    <a:pt x="23490" y="8475"/>
                    <a:pt x="23949" y="8391"/>
                    <a:pt x="24370" y="8222"/>
                  </a:cubicBezTo>
                  <a:cubicBezTo>
                    <a:pt x="24791" y="8054"/>
                    <a:pt x="25158" y="7821"/>
                    <a:pt x="25471" y="7522"/>
                  </a:cubicBezTo>
                  <a:cubicBezTo>
                    <a:pt x="25784" y="7223"/>
                    <a:pt x="26033" y="6865"/>
                    <a:pt x="26216" y="6446"/>
                  </a:cubicBezTo>
                  <a:moveTo>
                    <a:pt x="35641" y="8152"/>
                  </a:moveTo>
                  <a:cubicBezTo>
                    <a:pt x="35641" y="7292"/>
                    <a:pt x="35641" y="7292"/>
                    <a:pt x="35641" y="7292"/>
                  </a:cubicBezTo>
                  <a:cubicBezTo>
                    <a:pt x="35641" y="7292"/>
                    <a:pt x="35641" y="7292"/>
                    <a:pt x="35641" y="7292"/>
                  </a:cubicBezTo>
                  <a:cubicBezTo>
                    <a:pt x="35640" y="6697"/>
                    <a:pt x="35288" y="6134"/>
                    <a:pt x="34704" y="5892"/>
                  </a:cubicBezTo>
                  <a:cubicBezTo>
                    <a:pt x="34198" y="5682"/>
                    <a:pt x="34198" y="5682"/>
                    <a:pt x="34198" y="5682"/>
                  </a:cubicBezTo>
                  <a:cubicBezTo>
                    <a:pt x="33773" y="5525"/>
                    <a:pt x="33307" y="5214"/>
                    <a:pt x="33069" y="4988"/>
                  </a:cubicBezTo>
                  <a:cubicBezTo>
                    <a:pt x="33069" y="4988"/>
                    <a:pt x="32601" y="4430"/>
                    <a:pt x="33145" y="3887"/>
                  </a:cubicBezTo>
                  <a:cubicBezTo>
                    <a:pt x="34209" y="2817"/>
                    <a:pt x="34209" y="2817"/>
                    <a:pt x="34209" y="2817"/>
                  </a:cubicBezTo>
                  <a:cubicBezTo>
                    <a:pt x="35220" y="1805"/>
                    <a:pt x="35220" y="1805"/>
                    <a:pt x="35220" y="1805"/>
                  </a:cubicBezTo>
                  <a:cubicBezTo>
                    <a:pt x="35493" y="1519"/>
                    <a:pt x="35631" y="1153"/>
                    <a:pt x="35637" y="784"/>
                  </a:cubicBezTo>
                  <a:cubicBezTo>
                    <a:pt x="35638" y="759"/>
                    <a:pt x="35638" y="759"/>
                    <a:pt x="35638" y="759"/>
                  </a:cubicBezTo>
                  <a:cubicBezTo>
                    <a:pt x="35639" y="759"/>
                    <a:pt x="35639" y="759"/>
                    <a:pt x="35639" y="759"/>
                  </a:cubicBezTo>
                  <a:cubicBezTo>
                    <a:pt x="35639" y="757"/>
                    <a:pt x="35639" y="755"/>
                    <a:pt x="35639" y="753"/>
                  </a:cubicBezTo>
                  <a:cubicBezTo>
                    <a:pt x="35633" y="524"/>
                    <a:pt x="35566" y="342"/>
                    <a:pt x="35435" y="209"/>
                  </a:cubicBezTo>
                  <a:cubicBezTo>
                    <a:pt x="35302" y="75"/>
                    <a:pt x="35120" y="7"/>
                    <a:pt x="34889" y="2"/>
                  </a:cubicBezTo>
                  <a:cubicBezTo>
                    <a:pt x="34881" y="2"/>
                    <a:pt x="34873" y="0"/>
                    <a:pt x="34865" y="0"/>
                  </a:cubicBezTo>
                  <a:cubicBezTo>
                    <a:pt x="34562" y="0"/>
                    <a:pt x="34562" y="0"/>
                    <a:pt x="34562" y="0"/>
                  </a:cubicBezTo>
                  <a:cubicBezTo>
                    <a:pt x="34016" y="13"/>
                    <a:pt x="33541" y="250"/>
                    <a:pt x="33196" y="592"/>
                  </a:cubicBezTo>
                  <a:cubicBezTo>
                    <a:pt x="33182" y="606"/>
                    <a:pt x="31828" y="1964"/>
                    <a:pt x="31470" y="2323"/>
                  </a:cubicBezTo>
                  <a:cubicBezTo>
                    <a:pt x="31488" y="2321"/>
                    <a:pt x="31488" y="2321"/>
                    <a:pt x="31488" y="2321"/>
                  </a:cubicBezTo>
                  <a:cubicBezTo>
                    <a:pt x="29574" y="4234"/>
                    <a:pt x="29574" y="4234"/>
                    <a:pt x="29574" y="4234"/>
                  </a:cubicBezTo>
                  <a:cubicBezTo>
                    <a:pt x="29574" y="4234"/>
                    <a:pt x="29572" y="1232"/>
                    <a:pt x="29572" y="1229"/>
                  </a:cubicBezTo>
                  <a:cubicBezTo>
                    <a:pt x="29572" y="550"/>
                    <a:pt x="29022" y="0"/>
                    <a:pt x="28344" y="0"/>
                  </a:cubicBezTo>
                  <a:cubicBezTo>
                    <a:pt x="28344" y="0"/>
                    <a:pt x="27833" y="1"/>
                    <a:pt x="27813" y="1"/>
                  </a:cubicBezTo>
                  <a:cubicBezTo>
                    <a:pt x="27675" y="1"/>
                    <a:pt x="27474" y="4"/>
                    <a:pt x="27379" y="53"/>
                  </a:cubicBezTo>
                  <a:cubicBezTo>
                    <a:pt x="27299" y="96"/>
                    <a:pt x="27300" y="181"/>
                    <a:pt x="27300" y="261"/>
                  </a:cubicBezTo>
                  <a:cubicBezTo>
                    <a:pt x="27300" y="8152"/>
                    <a:pt x="27300" y="8152"/>
                    <a:pt x="27300" y="8152"/>
                  </a:cubicBezTo>
                  <a:cubicBezTo>
                    <a:pt x="27300" y="8257"/>
                    <a:pt x="27384" y="8342"/>
                    <a:pt x="27489" y="8342"/>
                  </a:cubicBezTo>
                  <a:cubicBezTo>
                    <a:pt x="27491" y="8341"/>
                    <a:pt x="27491" y="8341"/>
                    <a:pt x="27491" y="8341"/>
                  </a:cubicBezTo>
                  <a:cubicBezTo>
                    <a:pt x="27489" y="8345"/>
                    <a:pt x="27489" y="8345"/>
                    <a:pt x="27489" y="8345"/>
                  </a:cubicBezTo>
                  <a:cubicBezTo>
                    <a:pt x="27910" y="8345"/>
                    <a:pt x="27910" y="8345"/>
                    <a:pt x="27910" y="8345"/>
                  </a:cubicBezTo>
                  <a:cubicBezTo>
                    <a:pt x="28456" y="8332"/>
                    <a:pt x="28931" y="8095"/>
                    <a:pt x="29275" y="7752"/>
                  </a:cubicBezTo>
                  <a:cubicBezTo>
                    <a:pt x="29281" y="7747"/>
                    <a:pt x="29518" y="7510"/>
                    <a:pt x="29817" y="7209"/>
                  </a:cubicBezTo>
                  <a:cubicBezTo>
                    <a:pt x="30023" y="7004"/>
                    <a:pt x="30306" y="6876"/>
                    <a:pt x="30620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1018" y="6876"/>
                    <a:pt x="31395" y="6966"/>
                    <a:pt x="31733" y="7123"/>
                  </a:cubicBezTo>
                  <a:cubicBezTo>
                    <a:pt x="34067" y="8091"/>
                    <a:pt x="34067" y="8091"/>
                    <a:pt x="34067" y="8091"/>
                  </a:cubicBezTo>
                  <a:cubicBezTo>
                    <a:pt x="34067" y="8091"/>
                    <a:pt x="34633" y="8345"/>
                    <a:pt x="35108" y="8345"/>
                  </a:cubicBezTo>
                  <a:cubicBezTo>
                    <a:pt x="35451" y="8345"/>
                    <a:pt x="35451" y="8345"/>
                    <a:pt x="35451" y="8345"/>
                  </a:cubicBezTo>
                  <a:cubicBezTo>
                    <a:pt x="35450" y="8341"/>
                    <a:pt x="35450" y="8341"/>
                    <a:pt x="35450" y="8341"/>
                  </a:cubicBezTo>
                  <a:cubicBezTo>
                    <a:pt x="35451" y="8342"/>
                    <a:pt x="35451" y="8342"/>
                    <a:pt x="35451" y="8342"/>
                  </a:cubicBezTo>
                  <a:cubicBezTo>
                    <a:pt x="35556" y="8342"/>
                    <a:pt x="35641" y="8257"/>
                    <a:pt x="35641" y="81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pic>
        <p:nvPicPr>
          <p:cNvPr id="15" name="Grafik 14">
            <a:extLst>
              <a:ext uri="{FF2B5EF4-FFF2-40B4-BE49-F238E27FC236}">
                <a16:creationId xmlns="" xmlns:a16="http://schemas.microsoft.com/office/drawing/2014/main" id="{5A8DC1C2-5F75-41D7-8AFC-C5A142A5D1C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53" y="5342539"/>
            <a:ext cx="1895982" cy="125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359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8311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DDBDB039-0CA7-4FA8-9C75-5FECB6CDEBEE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Text Placeholder 12">
            <a:extLst>
              <a:ext uri="{FF2B5EF4-FFF2-40B4-BE49-F238E27FC236}">
                <a16:creationId xmlns="" xmlns:a16="http://schemas.microsoft.com/office/drawing/2014/main" id="{9FB7EC5E-A7E9-431E-BC77-1A0B1DD183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463654" y="3597205"/>
            <a:ext cx="4212802" cy="5762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aseline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1"/>
                </a:solidFill>
              </a:defRPr>
            </a:lvl9pPr>
          </a:lstStyle>
          <a:p>
            <a:r>
              <a:rPr lang="en-US" noProof="0" dirty="0"/>
              <a:t>Name</a:t>
            </a:r>
            <a:br>
              <a:rPr lang="en-US" noProof="0" dirty="0"/>
            </a:br>
            <a:r>
              <a:rPr lang="en-US" noProof="0" dirty="0"/>
              <a:t>Place, Date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="" xmlns:a16="http://schemas.microsoft.com/office/drawing/2014/main" id="{840FBDE2-BCE2-427F-8571-D9E79F8793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4464061" y="2877197"/>
            <a:ext cx="4212391" cy="5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buNone/>
              <a:defRPr sz="1200" b="1" i="0" baseline="0">
                <a:solidFill>
                  <a:schemeClr val="accent1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2pPr>
            <a:lvl3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3pPr>
            <a:lvl4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5pPr>
            <a:lvl6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6pPr>
            <a:lvl7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7pPr>
            <a:lvl8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8pPr>
            <a:lvl9pPr marL="0" indent="0" algn="l">
              <a:spcBef>
                <a:spcPts val="0"/>
              </a:spcBef>
              <a:spcAft>
                <a:spcPts val="900"/>
              </a:spcAft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Subtitle and other information of this presentation</a:t>
            </a:r>
            <a:endParaRPr lang="en-US" dirty="0"/>
          </a:p>
          <a:p>
            <a:pPr lvl="0"/>
            <a:endParaRPr lang="en-US" noProof="0" dirty="0"/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31729A71-422A-4929-A96B-1354F19913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4464061" y="1484784"/>
            <a:ext cx="4212391" cy="1249282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3000" b="0" cap="none" baseline="0">
                <a:solidFill>
                  <a:schemeClr val="accent1"/>
                </a:solidFill>
                <a:latin typeface="Merck" panose="04040805020F02020302" pitchFamily="8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</a:p>
        </p:txBody>
      </p:sp>
      <p:grpSp>
        <p:nvGrpSpPr>
          <p:cNvPr id="15" name="Logo Merck">
            <a:extLst>
              <a:ext uri="{FF2B5EF4-FFF2-40B4-BE49-F238E27FC236}">
                <a16:creationId xmlns="" xmlns:a16="http://schemas.microsoft.com/office/drawing/2014/main" id="{88F44305-C7C4-4DA1-A8CB-EF17D89CEF56}"/>
              </a:ext>
            </a:extLst>
          </p:cNvPr>
          <p:cNvGrpSpPr>
            <a:grpSpLocks noChangeAspect="1"/>
          </p:cNvGrpSpPr>
          <p:nvPr userDrawn="1"/>
        </p:nvGrpSpPr>
        <p:grpSpPr bwMode="gray">
          <a:xfrm>
            <a:off x="7152018" y="6170950"/>
            <a:ext cx="1686456" cy="354050"/>
            <a:chOff x="396364" y="7173520"/>
            <a:chExt cx="1871956" cy="294745"/>
          </a:xfrm>
          <a:solidFill>
            <a:schemeClr val="tx2"/>
          </a:solidFill>
        </p:grpSpPr>
        <p:sp>
          <p:nvSpPr>
            <p:cNvPr id="16" name="Freeform 5">
              <a:extLst>
                <a:ext uri="{FF2B5EF4-FFF2-40B4-BE49-F238E27FC236}">
                  <a16:creationId xmlns="" xmlns:a16="http://schemas.microsoft.com/office/drawing/2014/main" id="{FC399BD6-BD3D-440C-854C-C13F7F76E41E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396364" y="7173594"/>
              <a:ext cx="606328" cy="290506"/>
            </a:xfrm>
            <a:custGeom>
              <a:avLst/>
              <a:gdLst>
                <a:gd name="T0" fmla="*/ 17439 w 17439"/>
                <a:gd name="T1" fmla="*/ 1228 h 8353"/>
                <a:gd name="T2" fmla="*/ 16211 w 17439"/>
                <a:gd name="T3" fmla="*/ 0 h 8353"/>
                <a:gd name="T4" fmla="*/ 14912 w 17439"/>
                <a:gd name="T5" fmla="*/ 0 h 8353"/>
                <a:gd name="T6" fmla="*/ 14911 w 17439"/>
                <a:gd name="T7" fmla="*/ 0 h 8353"/>
                <a:gd name="T8" fmla="*/ 14911 w 17439"/>
                <a:gd name="T9" fmla="*/ 0 h 8353"/>
                <a:gd name="T10" fmla="*/ 14910 w 17439"/>
                <a:gd name="T11" fmla="*/ 0 h 8353"/>
                <a:gd name="T12" fmla="*/ 14742 w 17439"/>
                <a:gd name="T13" fmla="*/ 67 h 8353"/>
                <a:gd name="T14" fmla="*/ 14742 w 17439"/>
                <a:gd name="T15" fmla="*/ 65 h 8353"/>
                <a:gd name="T16" fmla="*/ 12136 w 17439"/>
                <a:gd name="T17" fmla="*/ 2515 h 8353"/>
                <a:gd name="T18" fmla="*/ 12135 w 17439"/>
                <a:gd name="T19" fmla="*/ 2515 h 8353"/>
                <a:gd name="T20" fmla="*/ 8719 w 17439"/>
                <a:gd name="T21" fmla="*/ 3825 h 8353"/>
                <a:gd name="T22" fmla="*/ 5193 w 17439"/>
                <a:gd name="T23" fmla="*/ 2409 h 8353"/>
                <a:gd name="T24" fmla="*/ 3259 w 17439"/>
                <a:gd name="T25" fmla="*/ 592 h 8353"/>
                <a:gd name="T26" fmla="*/ 1802 w 17439"/>
                <a:gd name="T27" fmla="*/ 0 h 8353"/>
                <a:gd name="T28" fmla="*/ 246 w 17439"/>
                <a:gd name="T29" fmla="*/ 0 h 8353"/>
                <a:gd name="T30" fmla="*/ 0 w 17439"/>
                <a:gd name="T31" fmla="*/ 245 h 8353"/>
                <a:gd name="T32" fmla="*/ 0 w 17439"/>
                <a:gd name="T33" fmla="*/ 7122 h 8353"/>
                <a:gd name="T34" fmla="*/ 1228 w 17439"/>
                <a:gd name="T35" fmla="*/ 8350 h 8353"/>
                <a:gd name="T36" fmla="*/ 1703 w 17439"/>
                <a:gd name="T37" fmla="*/ 8349 h 8353"/>
                <a:gd name="T38" fmla="*/ 2192 w 17439"/>
                <a:gd name="T39" fmla="*/ 8298 h 8353"/>
                <a:gd name="T40" fmla="*/ 2272 w 17439"/>
                <a:gd name="T41" fmla="*/ 8090 h 8353"/>
                <a:gd name="T42" fmla="*/ 2272 w 17439"/>
                <a:gd name="T43" fmla="*/ 5656 h 8353"/>
                <a:gd name="T44" fmla="*/ 3423 w 17439"/>
                <a:gd name="T45" fmla="*/ 4490 h 8353"/>
                <a:gd name="T46" fmla="*/ 6193 w 17439"/>
                <a:gd name="T47" fmla="*/ 6163 h 8353"/>
                <a:gd name="T48" fmla="*/ 8719 w 17439"/>
                <a:gd name="T49" fmla="*/ 7775 h 8353"/>
                <a:gd name="T50" fmla="*/ 11245 w 17439"/>
                <a:gd name="T51" fmla="*/ 6163 h 8353"/>
                <a:gd name="T52" fmla="*/ 14015 w 17439"/>
                <a:gd name="T53" fmla="*/ 4490 h 8353"/>
                <a:gd name="T54" fmla="*/ 15167 w 17439"/>
                <a:gd name="T55" fmla="*/ 5646 h 8353"/>
                <a:gd name="T56" fmla="*/ 15167 w 17439"/>
                <a:gd name="T57" fmla="*/ 5647 h 8353"/>
                <a:gd name="T58" fmla="*/ 15167 w 17439"/>
                <a:gd name="T59" fmla="*/ 7122 h 8353"/>
                <a:gd name="T60" fmla="*/ 16395 w 17439"/>
                <a:gd name="T61" fmla="*/ 8350 h 8353"/>
                <a:gd name="T62" fmla="*/ 16925 w 17439"/>
                <a:gd name="T63" fmla="*/ 8349 h 8353"/>
                <a:gd name="T64" fmla="*/ 17359 w 17439"/>
                <a:gd name="T65" fmla="*/ 8298 h 8353"/>
                <a:gd name="T66" fmla="*/ 17439 w 17439"/>
                <a:gd name="T67" fmla="*/ 8090 h 8353"/>
                <a:gd name="T68" fmla="*/ 17439 w 17439"/>
                <a:gd name="T69" fmla="*/ 1228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39" h="8353">
                  <a:moveTo>
                    <a:pt x="17439" y="1228"/>
                  </a:moveTo>
                  <a:cubicBezTo>
                    <a:pt x="17439" y="549"/>
                    <a:pt x="16889" y="0"/>
                    <a:pt x="16211" y="0"/>
                  </a:cubicBezTo>
                  <a:cubicBezTo>
                    <a:pt x="14912" y="0"/>
                    <a:pt x="14912" y="0"/>
                    <a:pt x="14912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1" y="0"/>
                    <a:pt x="14911" y="0"/>
                    <a:pt x="14911" y="0"/>
                  </a:cubicBezTo>
                  <a:cubicBezTo>
                    <a:pt x="14910" y="0"/>
                    <a:pt x="14910" y="0"/>
                    <a:pt x="14910" y="0"/>
                  </a:cubicBezTo>
                  <a:cubicBezTo>
                    <a:pt x="14845" y="0"/>
                    <a:pt x="14786" y="25"/>
                    <a:pt x="14742" y="67"/>
                  </a:cubicBezTo>
                  <a:cubicBezTo>
                    <a:pt x="14742" y="65"/>
                    <a:pt x="14742" y="65"/>
                    <a:pt x="14742" y="65"/>
                  </a:cubicBezTo>
                  <a:cubicBezTo>
                    <a:pt x="12136" y="2515"/>
                    <a:pt x="12136" y="2515"/>
                    <a:pt x="12136" y="2515"/>
                  </a:cubicBezTo>
                  <a:cubicBezTo>
                    <a:pt x="12135" y="2515"/>
                    <a:pt x="12135" y="2515"/>
                    <a:pt x="12135" y="2515"/>
                  </a:cubicBezTo>
                  <a:cubicBezTo>
                    <a:pt x="11243" y="3354"/>
                    <a:pt x="10041" y="3825"/>
                    <a:pt x="8719" y="3825"/>
                  </a:cubicBezTo>
                  <a:cubicBezTo>
                    <a:pt x="7342" y="3825"/>
                    <a:pt x="6096" y="3310"/>
                    <a:pt x="5193" y="2409"/>
                  </a:cubicBezTo>
                  <a:cubicBezTo>
                    <a:pt x="5193" y="2409"/>
                    <a:pt x="3276" y="608"/>
                    <a:pt x="3259" y="592"/>
                  </a:cubicBezTo>
                  <a:cubicBezTo>
                    <a:pt x="2891" y="249"/>
                    <a:pt x="2385" y="12"/>
                    <a:pt x="1802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7122"/>
                    <a:pt x="0" y="7122"/>
                    <a:pt x="0" y="7122"/>
                  </a:cubicBezTo>
                  <a:cubicBezTo>
                    <a:pt x="0" y="7801"/>
                    <a:pt x="550" y="8350"/>
                    <a:pt x="1228" y="8350"/>
                  </a:cubicBezTo>
                  <a:cubicBezTo>
                    <a:pt x="1703" y="8349"/>
                    <a:pt x="1703" y="8349"/>
                    <a:pt x="1703" y="8349"/>
                  </a:cubicBezTo>
                  <a:cubicBezTo>
                    <a:pt x="1837" y="8349"/>
                    <a:pt x="2085" y="8353"/>
                    <a:pt x="2192" y="8298"/>
                  </a:cubicBezTo>
                  <a:cubicBezTo>
                    <a:pt x="2272" y="8255"/>
                    <a:pt x="2272" y="8169"/>
                    <a:pt x="2272" y="8090"/>
                  </a:cubicBezTo>
                  <a:cubicBezTo>
                    <a:pt x="2272" y="5656"/>
                    <a:pt x="2272" y="5656"/>
                    <a:pt x="2272" y="5656"/>
                  </a:cubicBezTo>
                  <a:cubicBezTo>
                    <a:pt x="2272" y="5017"/>
                    <a:pt x="2794" y="4490"/>
                    <a:pt x="3423" y="4490"/>
                  </a:cubicBezTo>
                  <a:cubicBezTo>
                    <a:pt x="4594" y="4490"/>
                    <a:pt x="5434" y="5493"/>
                    <a:pt x="6193" y="6163"/>
                  </a:cubicBezTo>
                  <a:cubicBezTo>
                    <a:pt x="7123" y="6984"/>
                    <a:pt x="7839" y="7775"/>
                    <a:pt x="8719" y="7775"/>
                  </a:cubicBezTo>
                  <a:cubicBezTo>
                    <a:pt x="9600" y="7775"/>
                    <a:pt x="10316" y="6984"/>
                    <a:pt x="11245" y="6163"/>
                  </a:cubicBezTo>
                  <a:cubicBezTo>
                    <a:pt x="12004" y="5493"/>
                    <a:pt x="12844" y="4490"/>
                    <a:pt x="14015" y="4490"/>
                  </a:cubicBezTo>
                  <a:cubicBezTo>
                    <a:pt x="14641" y="4490"/>
                    <a:pt x="15161" y="5011"/>
                    <a:pt x="15167" y="5646"/>
                  </a:cubicBezTo>
                  <a:cubicBezTo>
                    <a:pt x="15167" y="5647"/>
                    <a:pt x="15167" y="5647"/>
                    <a:pt x="15167" y="5647"/>
                  </a:cubicBezTo>
                  <a:cubicBezTo>
                    <a:pt x="15167" y="6046"/>
                    <a:pt x="15167" y="7113"/>
                    <a:pt x="15167" y="7122"/>
                  </a:cubicBezTo>
                  <a:cubicBezTo>
                    <a:pt x="15167" y="7801"/>
                    <a:pt x="15716" y="8350"/>
                    <a:pt x="16395" y="8350"/>
                  </a:cubicBezTo>
                  <a:cubicBezTo>
                    <a:pt x="16395" y="8350"/>
                    <a:pt x="16905" y="8349"/>
                    <a:pt x="16925" y="8349"/>
                  </a:cubicBezTo>
                  <a:cubicBezTo>
                    <a:pt x="17064" y="8349"/>
                    <a:pt x="17265" y="8346"/>
                    <a:pt x="17359" y="8298"/>
                  </a:cubicBezTo>
                  <a:cubicBezTo>
                    <a:pt x="17439" y="8255"/>
                    <a:pt x="17439" y="8169"/>
                    <a:pt x="17439" y="8090"/>
                  </a:cubicBezTo>
                  <a:cubicBezTo>
                    <a:pt x="17439" y="7434"/>
                    <a:pt x="17439" y="1285"/>
                    <a:pt x="17439" y="12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="" xmlns:a16="http://schemas.microsoft.com/office/drawing/2014/main" id="{F35CDA6D-3986-4E74-A2EE-692FE1A31AA8}"/>
                </a:ext>
              </a:extLst>
            </p:cNvPr>
            <p:cNvSpPr>
              <a:spLocks noEditPoints="1"/>
            </p:cNvSpPr>
            <p:nvPr userDrawn="1"/>
          </p:nvSpPr>
          <p:spPr bwMode="gray">
            <a:xfrm>
              <a:off x="1029112" y="7173520"/>
              <a:ext cx="1239208" cy="294745"/>
            </a:xfrm>
            <a:custGeom>
              <a:avLst/>
              <a:gdLst>
                <a:gd name="T0" fmla="*/ 8002 w 35641"/>
                <a:gd name="T1" fmla="*/ 6527 h 8475"/>
                <a:gd name="T2" fmla="*/ 3677 w 35641"/>
                <a:gd name="T3" fmla="*/ 5962 h 8475"/>
                <a:gd name="T4" fmla="*/ 2195 w 35641"/>
                <a:gd name="T5" fmla="*/ 3534 h 8475"/>
                <a:gd name="T6" fmla="*/ 2766 w 35641"/>
                <a:gd name="T7" fmla="*/ 2364 h 8475"/>
                <a:gd name="T8" fmla="*/ 2911 w 35641"/>
                <a:gd name="T9" fmla="*/ 2288 h 8475"/>
                <a:gd name="T10" fmla="*/ 3650 w 35641"/>
                <a:gd name="T11" fmla="*/ 2146 h 8475"/>
                <a:gd name="T12" fmla="*/ 5948 w 35641"/>
                <a:gd name="T13" fmla="*/ 3451 h 8475"/>
                <a:gd name="T14" fmla="*/ 5802 w 35641"/>
                <a:gd name="T15" fmla="*/ 3480 h 8475"/>
                <a:gd name="T16" fmla="*/ 3450 w 35641"/>
                <a:gd name="T17" fmla="*/ 3481 h 8475"/>
                <a:gd name="T18" fmla="*/ 4944 w 35641"/>
                <a:gd name="T19" fmla="*/ 5272 h 8475"/>
                <a:gd name="T20" fmla="*/ 7290 w 35641"/>
                <a:gd name="T21" fmla="*/ 5272 h 8475"/>
                <a:gd name="T22" fmla="*/ 7961 w 35641"/>
                <a:gd name="T23" fmla="*/ 2790 h 8475"/>
                <a:gd name="T24" fmla="*/ 3629 w 35641"/>
                <a:gd name="T25" fmla="*/ 0 h 8475"/>
                <a:gd name="T26" fmla="*/ 0 w 35641"/>
                <a:gd name="T27" fmla="*/ 3616 h 8475"/>
                <a:gd name="T28" fmla="*/ 2875 w 35641"/>
                <a:gd name="T29" fmla="*/ 7966 h 8475"/>
                <a:gd name="T30" fmla="*/ 8342 w 35641"/>
                <a:gd name="T31" fmla="*/ 8146 h 8475"/>
                <a:gd name="T32" fmla="*/ 18183 w 35641"/>
                <a:gd name="T33" fmla="*/ 7537 h 8475"/>
                <a:gd name="T34" fmla="*/ 15820 w 35641"/>
                <a:gd name="T35" fmla="*/ 5792 h 8475"/>
                <a:gd name="T36" fmla="*/ 17009 w 35641"/>
                <a:gd name="T37" fmla="*/ 2216 h 8475"/>
                <a:gd name="T38" fmla="*/ 12645 w 35641"/>
                <a:gd name="T39" fmla="*/ 0 h 8475"/>
                <a:gd name="T40" fmla="*/ 9100 w 35641"/>
                <a:gd name="T41" fmla="*/ 5836 h 8475"/>
                <a:gd name="T42" fmla="*/ 9100 w 35641"/>
                <a:gd name="T43" fmla="*/ 8082 h 8475"/>
                <a:gd name="T44" fmla="*/ 10232 w 35641"/>
                <a:gd name="T45" fmla="*/ 8273 h 8475"/>
                <a:gd name="T46" fmla="*/ 11344 w 35641"/>
                <a:gd name="T47" fmla="*/ 6101 h 8475"/>
                <a:gd name="T48" fmla="*/ 11379 w 35641"/>
                <a:gd name="T49" fmla="*/ 2676 h 8475"/>
                <a:gd name="T50" fmla="*/ 11436 w 35641"/>
                <a:gd name="T51" fmla="*/ 2533 h 8475"/>
                <a:gd name="T52" fmla="*/ 15015 w 35641"/>
                <a:gd name="T53" fmla="*/ 3676 h 8475"/>
                <a:gd name="T54" fmla="*/ 12983 w 35641"/>
                <a:gd name="T55" fmla="*/ 4188 h 8475"/>
                <a:gd name="T56" fmla="*/ 12245 w 35641"/>
                <a:gd name="T57" fmla="*/ 4238 h 8475"/>
                <a:gd name="T58" fmla="*/ 12244 w 35641"/>
                <a:gd name="T59" fmla="*/ 5128 h 8475"/>
                <a:gd name="T60" fmla="*/ 15206 w 35641"/>
                <a:gd name="T61" fmla="*/ 7967 h 8475"/>
                <a:gd name="T62" fmla="*/ 17991 w 35641"/>
                <a:gd name="T63" fmla="*/ 8345 h 8475"/>
                <a:gd name="T64" fmla="*/ 26540 w 35641"/>
                <a:gd name="T65" fmla="*/ 5085 h 8475"/>
                <a:gd name="T66" fmla="*/ 24192 w 35641"/>
                <a:gd name="T67" fmla="*/ 5460 h 8475"/>
                <a:gd name="T68" fmla="*/ 22103 w 35641"/>
                <a:gd name="T69" fmla="*/ 6071 h 8475"/>
                <a:gd name="T70" fmla="*/ 20467 w 35641"/>
                <a:gd name="T71" fmla="*/ 3537 h 8475"/>
                <a:gd name="T72" fmla="*/ 23058 w 35641"/>
                <a:gd name="T73" fmla="*/ 2625 h 8475"/>
                <a:gd name="T74" fmla="*/ 25083 w 35641"/>
                <a:gd name="T75" fmla="*/ 1646 h 8475"/>
                <a:gd name="T76" fmla="*/ 23512 w 35641"/>
                <a:gd name="T77" fmla="*/ 359 h 8475"/>
                <a:gd name="T78" fmla="*/ 18200 w 35641"/>
                <a:gd name="T79" fmla="*/ 229 h 8475"/>
                <a:gd name="T80" fmla="*/ 19665 w 35641"/>
                <a:gd name="T81" fmla="*/ 7009 h 8475"/>
                <a:gd name="T82" fmla="*/ 24370 w 35641"/>
                <a:gd name="T83" fmla="*/ 8222 h 8475"/>
                <a:gd name="T84" fmla="*/ 35641 w 35641"/>
                <a:gd name="T85" fmla="*/ 8152 h 8475"/>
                <a:gd name="T86" fmla="*/ 34704 w 35641"/>
                <a:gd name="T87" fmla="*/ 5892 h 8475"/>
                <a:gd name="T88" fmla="*/ 33145 w 35641"/>
                <a:gd name="T89" fmla="*/ 3887 h 8475"/>
                <a:gd name="T90" fmla="*/ 35637 w 35641"/>
                <a:gd name="T91" fmla="*/ 784 h 8475"/>
                <a:gd name="T92" fmla="*/ 35639 w 35641"/>
                <a:gd name="T93" fmla="*/ 753 h 8475"/>
                <a:gd name="T94" fmla="*/ 34865 w 35641"/>
                <a:gd name="T95" fmla="*/ 0 h 8475"/>
                <a:gd name="T96" fmla="*/ 31470 w 35641"/>
                <a:gd name="T97" fmla="*/ 2323 h 8475"/>
                <a:gd name="T98" fmla="*/ 29572 w 35641"/>
                <a:gd name="T99" fmla="*/ 1229 h 8475"/>
                <a:gd name="T100" fmla="*/ 27379 w 35641"/>
                <a:gd name="T101" fmla="*/ 53 h 8475"/>
                <a:gd name="T102" fmla="*/ 27489 w 35641"/>
                <a:gd name="T103" fmla="*/ 8342 h 8475"/>
                <a:gd name="T104" fmla="*/ 27910 w 35641"/>
                <a:gd name="T105" fmla="*/ 8345 h 8475"/>
                <a:gd name="T106" fmla="*/ 30620 w 35641"/>
                <a:gd name="T107" fmla="*/ 6875 h 8475"/>
                <a:gd name="T108" fmla="*/ 31733 w 35641"/>
                <a:gd name="T109" fmla="*/ 7123 h 8475"/>
                <a:gd name="T110" fmla="*/ 35451 w 35641"/>
                <a:gd name="T111" fmla="*/ 8345 h 8475"/>
                <a:gd name="T112" fmla="*/ 35641 w 35641"/>
                <a:gd name="T113" fmla="*/ 8152 h 8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641" h="8475">
                  <a:moveTo>
                    <a:pt x="8342" y="8146"/>
                  </a:moveTo>
                  <a:cubicBezTo>
                    <a:pt x="8342" y="7475"/>
                    <a:pt x="8342" y="7475"/>
                    <a:pt x="8342" y="7475"/>
                  </a:cubicBezTo>
                  <a:cubicBezTo>
                    <a:pt x="8342" y="7072"/>
                    <a:pt x="8228" y="6756"/>
                    <a:pt x="8002" y="6527"/>
                  </a:cubicBezTo>
                  <a:cubicBezTo>
                    <a:pt x="7775" y="6297"/>
                    <a:pt x="7462" y="6183"/>
                    <a:pt x="7062" y="6183"/>
                  </a:cubicBezTo>
                  <a:cubicBezTo>
                    <a:pt x="4641" y="6183"/>
                    <a:pt x="4641" y="6183"/>
                    <a:pt x="4641" y="6183"/>
                  </a:cubicBezTo>
                  <a:cubicBezTo>
                    <a:pt x="4295" y="6183"/>
                    <a:pt x="3982" y="6092"/>
                    <a:pt x="3677" y="5962"/>
                  </a:cubicBezTo>
                  <a:cubicBezTo>
                    <a:pt x="3417" y="5852"/>
                    <a:pt x="3019" y="5505"/>
                    <a:pt x="2900" y="5373"/>
                  </a:cubicBezTo>
                  <a:cubicBezTo>
                    <a:pt x="2679" y="5129"/>
                    <a:pt x="2505" y="4845"/>
                    <a:pt x="2381" y="4523"/>
                  </a:cubicBezTo>
                  <a:cubicBezTo>
                    <a:pt x="2257" y="4202"/>
                    <a:pt x="2195" y="3872"/>
                    <a:pt x="2195" y="3534"/>
                  </a:cubicBezTo>
                  <a:cubicBezTo>
                    <a:pt x="2195" y="3098"/>
                    <a:pt x="2319" y="2760"/>
                    <a:pt x="2568" y="2519"/>
                  </a:cubicBezTo>
                  <a:cubicBezTo>
                    <a:pt x="2606" y="2482"/>
                    <a:pt x="2648" y="2448"/>
                    <a:pt x="2691" y="2417"/>
                  </a:cubicBezTo>
                  <a:cubicBezTo>
                    <a:pt x="2714" y="2399"/>
                    <a:pt x="2739" y="2381"/>
                    <a:pt x="2766" y="2364"/>
                  </a:cubicBezTo>
                  <a:cubicBezTo>
                    <a:pt x="2771" y="2361"/>
                    <a:pt x="2775" y="2359"/>
                    <a:pt x="2780" y="2356"/>
                  </a:cubicBezTo>
                  <a:cubicBezTo>
                    <a:pt x="2804" y="2342"/>
                    <a:pt x="2830" y="2328"/>
                    <a:pt x="2857" y="2314"/>
                  </a:cubicBezTo>
                  <a:cubicBezTo>
                    <a:pt x="2874" y="2305"/>
                    <a:pt x="2892" y="2296"/>
                    <a:pt x="2911" y="2288"/>
                  </a:cubicBezTo>
                  <a:cubicBezTo>
                    <a:pt x="2915" y="2286"/>
                    <a:pt x="2920" y="2284"/>
                    <a:pt x="2924" y="2282"/>
                  </a:cubicBezTo>
                  <a:cubicBezTo>
                    <a:pt x="3004" y="2247"/>
                    <a:pt x="3088" y="2220"/>
                    <a:pt x="3177" y="2200"/>
                  </a:cubicBezTo>
                  <a:cubicBezTo>
                    <a:pt x="3322" y="2166"/>
                    <a:pt x="3481" y="2146"/>
                    <a:pt x="3650" y="2146"/>
                  </a:cubicBezTo>
                  <a:cubicBezTo>
                    <a:pt x="3817" y="2146"/>
                    <a:pt x="3977" y="2166"/>
                    <a:pt x="4121" y="2200"/>
                  </a:cubicBezTo>
                  <a:cubicBezTo>
                    <a:pt x="4393" y="2254"/>
                    <a:pt x="4661" y="2362"/>
                    <a:pt x="4923" y="2528"/>
                  </a:cubicBezTo>
                  <a:cubicBezTo>
                    <a:pt x="5301" y="2767"/>
                    <a:pt x="5679" y="3102"/>
                    <a:pt x="5948" y="3451"/>
                  </a:cubicBezTo>
                  <a:cubicBezTo>
                    <a:pt x="5969" y="3480"/>
                    <a:pt x="5969" y="3480"/>
                    <a:pt x="5969" y="3480"/>
                  </a:cubicBezTo>
                  <a:cubicBezTo>
                    <a:pt x="5874" y="3480"/>
                    <a:pt x="5874" y="3480"/>
                    <a:pt x="5874" y="3480"/>
                  </a:cubicBezTo>
                  <a:cubicBezTo>
                    <a:pt x="5802" y="3480"/>
                    <a:pt x="5802" y="3480"/>
                    <a:pt x="5802" y="3480"/>
                  </a:cubicBezTo>
                  <a:cubicBezTo>
                    <a:pt x="3617" y="3480"/>
                    <a:pt x="3617" y="3480"/>
                    <a:pt x="3617" y="3480"/>
                  </a:cubicBezTo>
                  <a:cubicBezTo>
                    <a:pt x="3611" y="3480"/>
                    <a:pt x="3607" y="3481"/>
                    <a:pt x="3602" y="3481"/>
                  </a:cubicBezTo>
                  <a:cubicBezTo>
                    <a:pt x="3450" y="3481"/>
                    <a:pt x="3450" y="3481"/>
                    <a:pt x="3450" y="3481"/>
                  </a:cubicBezTo>
                  <a:cubicBezTo>
                    <a:pt x="3298" y="3481"/>
                    <a:pt x="3223" y="3546"/>
                    <a:pt x="3223" y="3678"/>
                  </a:cubicBezTo>
                  <a:cubicBezTo>
                    <a:pt x="3223" y="3938"/>
                    <a:pt x="3262" y="4107"/>
                    <a:pt x="3365" y="4319"/>
                  </a:cubicBezTo>
                  <a:cubicBezTo>
                    <a:pt x="3467" y="4531"/>
                    <a:pt x="3953" y="5272"/>
                    <a:pt x="4944" y="5272"/>
                  </a:cubicBezTo>
                  <a:cubicBezTo>
                    <a:pt x="5092" y="5272"/>
                    <a:pt x="5092" y="5272"/>
                    <a:pt x="5092" y="5272"/>
                  </a:cubicBezTo>
                  <a:cubicBezTo>
                    <a:pt x="5099" y="5272"/>
                    <a:pt x="5106" y="5272"/>
                    <a:pt x="5114" y="5272"/>
                  </a:cubicBezTo>
                  <a:cubicBezTo>
                    <a:pt x="7290" y="5272"/>
                    <a:pt x="7290" y="5272"/>
                    <a:pt x="7290" y="5272"/>
                  </a:cubicBezTo>
                  <a:cubicBezTo>
                    <a:pt x="7700" y="5272"/>
                    <a:pt x="7984" y="5164"/>
                    <a:pt x="8140" y="4945"/>
                  </a:cubicBezTo>
                  <a:cubicBezTo>
                    <a:pt x="8297" y="4727"/>
                    <a:pt x="8342" y="4540"/>
                    <a:pt x="8342" y="4245"/>
                  </a:cubicBezTo>
                  <a:cubicBezTo>
                    <a:pt x="8342" y="3766"/>
                    <a:pt x="8215" y="3296"/>
                    <a:pt x="7961" y="2790"/>
                  </a:cubicBezTo>
                  <a:cubicBezTo>
                    <a:pt x="7708" y="2282"/>
                    <a:pt x="7364" y="1822"/>
                    <a:pt x="6933" y="1407"/>
                  </a:cubicBezTo>
                  <a:cubicBezTo>
                    <a:pt x="6501" y="993"/>
                    <a:pt x="5999" y="655"/>
                    <a:pt x="5426" y="394"/>
                  </a:cubicBezTo>
                  <a:cubicBezTo>
                    <a:pt x="4854" y="132"/>
                    <a:pt x="4255" y="0"/>
                    <a:pt x="3629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65" y="0"/>
                    <a:pt x="0" y="77"/>
                    <a:pt x="0" y="230"/>
                  </a:cubicBezTo>
                  <a:cubicBezTo>
                    <a:pt x="0" y="3616"/>
                    <a:pt x="0" y="3616"/>
                    <a:pt x="0" y="3616"/>
                  </a:cubicBezTo>
                  <a:cubicBezTo>
                    <a:pt x="0" y="4259"/>
                    <a:pt x="124" y="4867"/>
                    <a:pt x="373" y="5439"/>
                  </a:cubicBezTo>
                  <a:cubicBezTo>
                    <a:pt x="621" y="6012"/>
                    <a:pt x="959" y="6513"/>
                    <a:pt x="1385" y="6944"/>
                  </a:cubicBezTo>
                  <a:cubicBezTo>
                    <a:pt x="1812" y="7375"/>
                    <a:pt x="2308" y="7715"/>
                    <a:pt x="2875" y="7966"/>
                  </a:cubicBezTo>
                  <a:cubicBezTo>
                    <a:pt x="3443" y="8217"/>
                    <a:pt x="4050" y="8342"/>
                    <a:pt x="4698" y="8342"/>
                  </a:cubicBezTo>
                  <a:cubicBezTo>
                    <a:pt x="8115" y="8342"/>
                    <a:pt x="8115" y="8342"/>
                    <a:pt x="8115" y="8342"/>
                  </a:cubicBezTo>
                  <a:cubicBezTo>
                    <a:pt x="8266" y="8342"/>
                    <a:pt x="8342" y="8276"/>
                    <a:pt x="8342" y="8146"/>
                  </a:cubicBezTo>
                  <a:moveTo>
                    <a:pt x="18183" y="8116"/>
                  </a:moveTo>
                  <a:cubicBezTo>
                    <a:pt x="18183" y="8095"/>
                    <a:pt x="18183" y="8095"/>
                    <a:pt x="18183" y="8095"/>
                  </a:cubicBezTo>
                  <a:cubicBezTo>
                    <a:pt x="18183" y="7537"/>
                    <a:pt x="18183" y="7537"/>
                    <a:pt x="18183" y="7537"/>
                  </a:cubicBezTo>
                  <a:cubicBezTo>
                    <a:pt x="18183" y="7446"/>
                    <a:pt x="18114" y="7355"/>
                    <a:pt x="18053" y="7331"/>
                  </a:cubicBezTo>
                  <a:cubicBezTo>
                    <a:pt x="18051" y="7330"/>
                    <a:pt x="17612" y="7209"/>
                    <a:pt x="16745" y="6522"/>
                  </a:cubicBezTo>
                  <a:cubicBezTo>
                    <a:pt x="16295" y="6166"/>
                    <a:pt x="15962" y="5905"/>
                    <a:pt x="15820" y="5792"/>
                  </a:cubicBezTo>
                  <a:cubicBezTo>
                    <a:pt x="15980" y="5689"/>
                    <a:pt x="16507" y="5479"/>
                    <a:pt x="16985" y="4932"/>
                  </a:cubicBezTo>
                  <a:cubicBezTo>
                    <a:pt x="17281" y="4592"/>
                    <a:pt x="17442" y="4166"/>
                    <a:pt x="17442" y="3632"/>
                  </a:cubicBezTo>
                  <a:cubicBezTo>
                    <a:pt x="17442" y="3130"/>
                    <a:pt x="17297" y="2658"/>
                    <a:pt x="17009" y="2216"/>
                  </a:cubicBezTo>
                  <a:cubicBezTo>
                    <a:pt x="16720" y="1775"/>
                    <a:pt x="16345" y="1390"/>
                    <a:pt x="15885" y="1063"/>
                  </a:cubicBezTo>
                  <a:cubicBezTo>
                    <a:pt x="15426" y="736"/>
                    <a:pt x="14909" y="478"/>
                    <a:pt x="14338" y="287"/>
                  </a:cubicBezTo>
                  <a:cubicBezTo>
                    <a:pt x="13765" y="96"/>
                    <a:pt x="13201" y="0"/>
                    <a:pt x="12645" y="0"/>
                  </a:cubicBezTo>
                  <a:cubicBezTo>
                    <a:pt x="9292" y="0"/>
                    <a:pt x="9292" y="0"/>
                    <a:pt x="9292" y="0"/>
                  </a:cubicBezTo>
                  <a:cubicBezTo>
                    <a:pt x="9164" y="0"/>
                    <a:pt x="9100" y="77"/>
                    <a:pt x="9100" y="229"/>
                  </a:cubicBezTo>
                  <a:cubicBezTo>
                    <a:pt x="9100" y="5836"/>
                    <a:pt x="9100" y="5836"/>
                    <a:pt x="9100" y="5836"/>
                  </a:cubicBezTo>
                  <a:cubicBezTo>
                    <a:pt x="9100" y="7089"/>
                    <a:pt x="9100" y="7089"/>
                    <a:pt x="9100" y="7089"/>
                  </a:cubicBezTo>
                  <a:cubicBezTo>
                    <a:pt x="9100" y="7522"/>
                    <a:pt x="9100" y="7522"/>
                    <a:pt x="9100" y="7522"/>
                  </a:cubicBezTo>
                  <a:cubicBezTo>
                    <a:pt x="9100" y="8082"/>
                    <a:pt x="9100" y="8082"/>
                    <a:pt x="9100" y="8082"/>
                  </a:cubicBezTo>
                  <a:cubicBezTo>
                    <a:pt x="9100" y="8162"/>
                    <a:pt x="9100" y="8247"/>
                    <a:pt x="9179" y="8290"/>
                  </a:cubicBezTo>
                  <a:cubicBezTo>
                    <a:pt x="9285" y="8345"/>
                    <a:pt x="9529" y="8342"/>
                    <a:pt x="9662" y="8342"/>
                  </a:cubicBezTo>
                  <a:cubicBezTo>
                    <a:pt x="9853" y="8342"/>
                    <a:pt x="10047" y="8331"/>
                    <a:pt x="10232" y="8273"/>
                  </a:cubicBezTo>
                  <a:cubicBezTo>
                    <a:pt x="10520" y="8179"/>
                    <a:pt x="10766" y="7980"/>
                    <a:pt x="10948" y="7737"/>
                  </a:cubicBezTo>
                  <a:cubicBezTo>
                    <a:pt x="11267" y="7317"/>
                    <a:pt x="11346" y="6841"/>
                    <a:pt x="11346" y="6328"/>
                  </a:cubicBezTo>
                  <a:cubicBezTo>
                    <a:pt x="11346" y="6280"/>
                    <a:pt x="11345" y="6190"/>
                    <a:pt x="11344" y="6101"/>
                  </a:cubicBezTo>
                  <a:cubicBezTo>
                    <a:pt x="11344" y="6098"/>
                    <a:pt x="11346" y="6097"/>
                    <a:pt x="11346" y="6095"/>
                  </a:cubicBezTo>
                  <a:cubicBezTo>
                    <a:pt x="11346" y="2909"/>
                    <a:pt x="11346" y="2909"/>
                    <a:pt x="11346" y="2909"/>
                  </a:cubicBezTo>
                  <a:cubicBezTo>
                    <a:pt x="11346" y="2825"/>
                    <a:pt x="11358" y="2748"/>
                    <a:pt x="11379" y="2676"/>
                  </a:cubicBezTo>
                  <a:cubicBezTo>
                    <a:pt x="11380" y="2669"/>
                    <a:pt x="11383" y="2662"/>
                    <a:pt x="11385" y="2655"/>
                  </a:cubicBezTo>
                  <a:cubicBezTo>
                    <a:pt x="11390" y="2637"/>
                    <a:pt x="11397" y="2619"/>
                    <a:pt x="11404" y="2602"/>
                  </a:cubicBezTo>
                  <a:cubicBezTo>
                    <a:pt x="11413" y="2578"/>
                    <a:pt x="11424" y="2556"/>
                    <a:pt x="11436" y="2533"/>
                  </a:cubicBezTo>
                  <a:cubicBezTo>
                    <a:pt x="11436" y="2533"/>
                    <a:pt x="11436" y="2532"/>
                    <a:pt x="11436" y="2532"/>
                  </a:cubicBezTo>
                  <a:cubicBezTo>
                    <a:pt x="11693" y="2061"/>
                    <a:pt x="12570" y="1876"/>
                    <a:pt x="13515" y="2115"/>
                  </a:cubicBezTo>
                  <a:cubicBezTo>
                    <a:pt x="14775" y="2433"/>
                    <a:pt x="15147" y="3302"/>
                    <a:pt x="15015" y="3676"/>
                  </a:cubicBezTo>
                  <a:cubicBezTo>
                    <a:pt x="14871" y="4080"/>
                    <a:pt x="14417" y="4334"/>
                    <a:pt x="13848" y="4334"/>
                  </a:cubicBezTo>
                  <a:cubicBezTo>
                    <a:pt x="13577" y="4334"/>
                    <a:pt x="13299" y="4285"/>
                    <a:pt x="13012" y="4194"/>
                  </a:cubicBezTo>
                  <a:cubicBezTo>
                    <a:pt x="13003" y="4192"/>
                    <a:pt x="12993" y="4190"/>
                    <a:pt x="12983" y="4188"/>
                  </a:cubicBezTo>
                  <a:cubicBezTo>
                    <a:pt x="12820" y="4146"/>
                    <a:pt x="12666" y="4093"/>
                    <a:pt x="12520" y="4032"/>
                  </a:cubicBezTo>
                  <a:cubicBezTo>
                    <a:pt x="12472" y="4018"/>
                    <a:pt x="12427" y="4009"/>
                    <a:pt x="12389" y="4009"/>
                  </a:cubicBezTo>
                  <a:cubicBezTo>
                    <a:pt x="12292" y="4009"/>
                    <a:pt x="12245" y="4085"/>
                    <a:pt x="12245" y="4238"/>
                  </a:cubicBezTo>
                  <a:cubicBezTo>
                    <a:pt x="12245" y="4740"/>
                    <a:pt x="12245" y="4740"/>
                    <a:pt x="12245" y="4740"/>
                  </a:cubicBezTo>
                  <a:cubicBezTo>
                    <a:pt x="12245" y="5128"/>
                    <a:pt x="12245" y="5128"/>
                    <a:pt x="12245" y="5128"/>
                  </a:cubicBezTo>
                  <a:cubicBezTo>
                    <a:pt x="12244" y="5128"/>
                    <a:pt x="12244" y="5128"/>
                    <a:pt x="12244" y="5128"/>
                  </a:cubicBezTo>
                  <a:cubicBezTo>
                    <a:pt x="12244" y="5129"/>
                    <a:pt x="12245" y="5130"/>
                    <a:pt x="12245" y="5131"/>
                  </a:cubicBezTo>
                  <a:cubicBezTo>
                    <a:pt x="12245" y="5439"/>
                    <a:pt x="12367" y="5711"/>
                    <a:pt x="12552" y="5875"/>
                  </a:cubicBezTo>
                  <a:cubicBezTo>
                    <a:pt x="12560" y="5882"/>
                    <a:pt x="15206" y="7967"/>
                    <a:pt x="15206" y="7967"/>
                  </a:cubicBezTo>
                  <a:cubicBezTo>
                    <a:pt x="15308" y="8048"/>
                    <a:pt x="15308" y="8048"/>
                    <a:pt x="15308" y="8048"/>
                  </a:cubicBezTo>
                  <a:cubicBezTo>
                    <a:pt x="15575" y="8244"/>
                    <a:pt x="15864" y="8342"/>
                    <a:pt x="16174" y="8342"/>
                  </a:cubicBezTo>
                  <a:cubicBezTo>
                    <a:pt x="17991" y="8345"/>
                    <a:pt x="17991" y="8345"/>
                    <a:pt x="17991" y="8345"/>
                  </a:cubicBezTo>
                  <a:cubicBezTo>
                    <a:pt x="18120" y="8345"/>
                    <a:pt x="18183" y="8269"/>
                    <a:pt x="18183" y="8116"/>
                  </a:cubicBezTo>
                  <a:moveTo>
                    <a:pt x="26216" y="6446"/>
                  </a:moveTo>
                  <a:cubicBezTo>
                    <a:pt x="26399" y="6028"/>
                    <a:pt x="26507" y="5575"/>
                    <a:pt x="26540" y="5085"/>
                  </a:cubicBezTo>
                  <a:cubicBezTo>
                    <a:pt x="26551" y="4934"/>
                    <a:pt x="26491" y="4857"/>
                    <a:pt x="26362" y="4857"/>
                  </a:cubicBezTo>
                  <a:cubicBezTo>
                    <a:pt x="25098" y="4857"/>
                    <a:pt x="25098" y="4857"/>
                    <a:pt x="25098" y="4857"/>
                  </a:cubicBezTo>
                  <a:cubicBezTo>
                    <a:pt x="24634" y="4857"/>
                    <a:pt x="24332" y="5058"/>
                    <a:pt x="24192" y="5460"/>
                  </a:cubicBezTo>
                  <a:cubicBezTo>
                    <a:pt x="24106" y="5721"/>
                    <a:pt x="23962" y="5930"/>
                    <a:pt x="23763" y="6088"/>
                  </a:cubicBezTo>
                  <a:cubicBezTo>
                    <a:pt x="23562" y="6245"/>
                    <a:pt x="23307" y="6324"/>
                    <a:pt x="22994" y="6324"/>
                  </a:cubicBezTo>
                  <a:cubicBezTo>
                    <a:pt x="22702" y="6324"/>
                    <a:pt x="22405" y="6240"/>
                    <a:pt x="22103" y="6071"/>
                  </a:cubicBezTo>
                  <a:cubicBezTo>
                    <a:pt x="21800" y="5903"/>
                    <a:pt x="21528" y="5686"/>
                    <a:pt x="21285" y="5419"/>
                  </a:cubicBezTo>
                  <a:cubicBezTo>
                    <a:pt x="21042" y="5153"/>
                    <a:pt x="20845" y="4854"/>
                    <a:pt x="20694" y="4523"/>
                  </a:cubicBezTo>
                  <a:cubicBezTo>
                    <a:pt x="20543" y="4191"/>
                    <a:pt x="20467" y="3863"/>
                    <a:pt x="20467" y="3537"/>
                  </a:cubicBezTo>
                  <a:cubicBezTo>
                    <a:pt x="20467" y="3124"/>
                    <a:pt x="20591" y="2790"/>
                    <a:pt x="20839" y="2535"/>
                  </a:cubicBezTo>
                  <a:cubicBezTo>
                    <a:pt x="21088" y="2280"/>
                    <a:pt x="21401" y="2152"/>
                    <a:pt x="21779" y="2152"/>
                  </a:cubicBezTo>
                  <a:cubicBezTo>
                    <a:pt x="22210" y="2152"/>
                    <a:pt x="22637" y="2310"/>
                    <a:pt x="23058" y="2625"/>
                  </a:cubicBezTo>
                  <a:cubicBezTo>
                    <a:pt x="23231" y="2755"/>
                    <a:pt x="23414" y="2820"/>
                    <a:pt x="23609" y="2820"/>
                  </a:cubicBezTo>
                  <a:cubicBezTo>
                    <a:pt x="23803" y="2820"/>
                    <a:pt x="24008" y="2712"/>
                    <a:pt x="24224" y="2494"/>
                  </a:cubicBezTo>
                  <a:cubicBezTo>
                    <a:pt x="25083" y="1646"/>
                    <a:pt x="25083" y="1646"/>
                    <a:pt x="25083" y="1646"/>
                  </a:cubicBezTo>
                  <a:cubicBezTo>
                    <a:pt x="25136" y="1593"/>
                    <a:pt x="25155" y="1544"/>
                    <a:pt x="25139" y="1500"/>
                  </a:cubicBezTo>
                  <a:cubicBezTo>
                    <a:pt x="25123" y="1457"/>
                    <a:pt x="25088" y="1407"/>
                    <a:pt x="25034" y="1353"/>
                  </a:cubicBezTo>
                  <a:cubicBezTo>
                    <a:pt x="24570" y="929"/>
                    <a:pt x="24063" y="598"/>
                    <a:pt x="23512" y="359"/>
                  </a:cubicBezTo>
                  <a:cubicBezTo>
                    <a:pt x="22961" y="121"/>
                    <a:pt x="22383" y="0"/>
                    <a:pt x="21779" y="0"/>
                  </a:cubicBezTo>
                  <a:cubicBezTo>
                    <a:pt x="18394" y="0"/>
                    <a:pt x="18394" y="0"/>
                    <a:pt x="18394" y="0"/>
                  </a:cubicBezTo>
                  <a:cubicBezTo>
                    <a:pt x="18265" y="0"/>
                    <a:pt x="18200" y="77"/>
                    <a:pt x="18200" y="229"/>
                  </a:cubicBezTo>
                  <a:cubicBezTo>
                    <a:pt x="18200" y="3602"/>
                    <a:pt x="18200" y="3602"/>
                    <a:pt x="18200" y="3602"/>
                  </a:cubicBezTo>
                  <a:cubicBezTo>
                    <a:pt x="18200" y="4254"/>
                    <a:pt x="18332" y="4874"/>
                    <a:pt x="18597" y="5460"/>
                  </a:cubicBezTo>
                  <a:cubicBezTo>
                    <a:pt x="18861" y="6047"/>
                    <a:pt x="19217" y="6563"/>
                    <a:pt x="19665" y="7009"/>
                  </a:cubicBezTo>
                  <a:cubicBezTo>
                    <a:pt x="20114" y="7454"/>
                    <a:pt x="20626" y="7810"/>
                    <a:pt x="21204" y="8076"/>
                  </a:cubicBezTo>
                  <a:cubicBezTo>
                    <a:pt x="21781" y="8342"/>
                    <a:pt x="22378" y="8475"/>
                    <a:pt x="22994" y="8475"/>
                  </a:cubicBezTo>
                  <a:cubicBezTo>
                    <a:pt x="23490" y="8475"/>
                    <a:pt x="23949" y="8391"/>
                    <a:pt x="24370" y="8222"/>
                  </a:cubicBezTo>
                  <a:cubicBezTo>
                    <a:pt x="24791" y="8054"/>
                    <a:pt x="25158" y="7821"/>
                    <a:pt x="25471" y="7522"/>
                  </a:cubicBezTo>
                  <a:cubicBezTo>
                    <a:pt x="25784" y="7223"/>
                    <a:pt x="26033" y="6865"/>
                    <a:pt x="26216" y="6446"/>
                  </a:cubicBezTo>
                  <a:moveTo>
                    <a:pt x="35641" y="8152"/>
                  </a:moveTo>
                  <a:cubicBezTo>
                    <a:pt x="35641" y="7292"/>
                    <a:pt x="35641" y="7292"/>
                    <a:pt x="35641" y="7292"/>
                  </a:cubicBezTo>
                  <a:cubicBezTo>
                    <a:pt x="35641" y="7292"/>
                    <a:pt x="35641" y="7292"/>
                    <a:pt x="35641" y="7292"/>
                  </a:cubicBezTo>
                  <a:cubicBezTo>
                    <a:pt x="35640" y="6697"/>
                    <a:pt x="35288" y="6134"/>
                    <a:pt x="34704" y="5892"/>
                  </a:cubicBezTo>
                  <a:cubicBezTo>
                    <a:pt x="34198" y="5682"/>
                    <a:pt x="34198" y="5682"/>
                    <a:pt x="34198" y="5682"/>
                  </a:cubicBezTo>
                  <a:cubicBezTo>
                    <a:pt x="33773" y="5525"/>
                    <a:pt x="33307" y="5214"/>
                    <a:pt x="33069" y="4988"/>
                  </a:cubicBezTo>
                  <a:cubicBezTo>
                    <a:pt x="33069" y="4988"/>
                    <a:pt x="32601" y="4430"/>
                    <a:pt x="33145" y="3887"/>
                  </a:cubicBezTo>
                  <a:cubicBezTo>
                    <a:pt x="34209" y="2817"/>
                    <a:pt x="34209" y="2817"/>
                    <a:pt x="34209" y="2817"/>
                  </a:cubicBezTo>
                  <a:cubicBezTo>
                    <a:pt x="35220" y="1805"/>
                    <a:pt x="35220" y="1805"/>
                    <a:pt x="35220" y="1805"/>
                  </a:cubicBezTo>
                  <a:cubicBezTo>
                    <a:pt x="35493" y="1519"/>
                    <a:pt x="35631" y="1153"/>
                    <a:pt x="35637" y="784"/>
                  </a:cubicBezTo>
                  <a:cubicBezTo>
                    <a:pt x="35638" y="759"/>
                    <a:pt x="35638" y="759"/>
                    <a:pt x="35638" y="759"/>
                  </a:cubicBezTo>
                  <a:cubicBezTo>
                    <a:pt x="35639" y="759"/>
                    <a:pt x="35639" y="759"/>
                    <a:pt x="35639" y="759"/>
                  </a:cubicBezTo>
                  <a:cubicBezTo>
                    <a:pt x="35639" y="757"/>
                    <a:pt x="35639" y="755"/>
                    <a:pt x="35639" y="753"/>
                  </a:cubicBezTo>
                  <a:cubicBezTo>
                    <a:pt x="35633" y="524"/>
                    <a:pt x="35566" y="342"/>
                    <a:pt x="35435" y="209"/>
                  </a:cubicBezTo>
                  <a:cubicBezTo>
                    <a:pt x="35302" y="75"/>
                    <a:pt x="35120" y="7"/>
                    <a:pt x="34889" y="2"/>
                  </a:cubicBezTo>
                  <a:cubicBezTo>
                    <a:pt x="34881" y="2"/>
                    <a:pt x="34873" y="0"/>
                    <a:pt x="34865" y="0"/>
                  </a:cubicBezTo>
                  <a:cubicBezTo>
                    <a:pt x="34562" y="0"/>
                    <a:pt x="34562" y="0"/>
                    <a:pt x="34562" y="0"/>
                  </a:cubicBezTo>
                  <a:cubicBezTo>
                    <a:pt x="34016" y="13"/>
                    <a:pt x="33541" y="250"/>
                    <a:pt x="33196" y="592"/>
                  </a:cubicBezTo>
                  <a:cubicBezTo>
                    <a:pt x="33182" y="606"/>
                    <a:pt x="31828" y="1964"/>
                    <a:pt x="31470" y="2323"/>
                  </a:cubicBezTo>
                  <a:cubicBezTo>
                    <a:pt x="31488" y="2321"/>
                    <a:pt x="31488" y="2321"/>
                    <a:pt x="31488" y="2321"/>
                  </a:cubicBezTo>
                  <a:cubicBezTo>
                    <a:pt x="29574" y="4234"/>
                    <a:pt x="29574" y="4234"/>
                    <a:pt x="29574" y="4234"/>
                  </a:cubicBezTo>
                  <a:cubicBezTo>
                    <a:pt x="29574" y="4234"/>
                    <a:pt x="29572" y="1232"/>
                    <a:pt x="29572" y="1229"/>
                  </a:cubicBezTo>
                  <a:cubicBezTo>
                    <a:pt x="29572" y="550"/>
                    <a:pt x="29022" y="0"/>
                    <a:pt x="28344" y="0"/>
                  </a:cubicBezTo>
                  <a:cubicBezTo>
                    <a:pt x="28344" y="0"/>
                    <a:pt x="27833" y="1"/>
                    <a:pt x="27813" y="1"/>
                  </a:cubicBezTo>
                  <a:cubicBezTo>
                    <a:pt x="27675" y="1"/>
                    <a:pt x="27474" y="4"/>
                    <a:pt x="27379" y="53"/>
                  </a:cubicBezTo>
                  <a:cubicBezTo>
                    <a:pt x="27299" y="96"/>
                    <a:pt x="27300" y="181"/>
                    <a:pt x="27300" y="261"/>
                  </a:cubicBezTo>
                  <a:cubicBezTo>
                    <a:pt x="27300" y="8152"/>
                    <a:pt x="27300" y="8152"/>
                    <a:pt x="27300" y="8152"/>
                  </a:cubicBezTo>
                  <a:cubicBezTo>
                    <a:pt x="27300" y="8257"/>
                    <a:pt x="27384" y="8342"/>
                    <a:pt x="27489" y="8342"/>
                  </a:cubicBezTo>
                  <a:cubicBezTo>
                    <a:pt x="27491" y="8341"/>
                    <a:pt x="27491" y="8341"/>
                    <a:pt x="27491" y="8341"/>
                  </a:cubicBezTo>
                  <a:cubicBezTo>
                    <a:pt x="27489" y="8345"/>
                    <a:pt x="27489" y="8345"/>
                    <a:pt x="27489" y="8345"/>
                  </a:cubicBezTo>
                  <a:cubicBezTo>
                    <a:pt x="27910" y="8345"/>
                    <a:pt x="27910" y="8345"/>
                    <a:pt x="27910" y="8345"/>
                  </a:cubicBezTo>
                  <a:cubicBezTo>
                    <a:pt x="28456" y="8332"/>
                    <a:pt x="28931" y="8095"/>
                    <a:pt x="29275" y="7752"/>
                  </a:cubicBezTo>
                  <a:cubicBezTo>
                    <a:pt x="29281" y="7747"/>
                    <a:pt x="29518" y="7510"/>
                    <a:pt x="29817" y="7209"/>
                  </a:cubicBezTo>
                  <a:cubicBezTo>
                    <a:pt x="30023" y="7004"/>
                    <a:pt x="30306" y="6876"/>
                    <a:pt x="30620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0621" y="6875"/>
                    <a:pt x="30621" y="6875"/>
                    <a:pt x="30621" y="6875"/>
                  </a:cubicBezTo>
                  <a:cubicBezTo>
                    <a:pt x="31018" y="6876"/>
                    <a:pt x="31395" y="6966"/>
                    <a:pt x="31733" y="7123"/>
                  </a:cubicBezTo>
                  <a:cubicBezTo>
                    <a:pt x="34067" y="8091"/>
                    <a:pt x="34067" y="8091"/>
                    <a:pt x="34067" y="8091"/>
                  </a:cubicBezTo>
                  <a:cubicBezTo>
                    <a:pt x="34067" y="8091"/>
                    <a:pt x="34633" y="8345"/>
                    <a:pt x="35108" y="8345"/>
                  </a:cubicBezTo>
                  <a:cubicBezTo>
                    <a:pt x="35451" y="8345"/>
                    <a:pt x="35451" y="8345"/>
                    <a:pt x="35451" y="8345"/>
                  </a:cubicBezTo>
                  <a:cubicBezTo>
                    <a:pt x="35450" y="8341"/>
                    <a:pt x="35450" y="8341"/>
                    <a:pt x="35450" y="8341"/>
                  </a:cubicBezTo>
                  <a:cubicBezTo>
                    <a:pt x="35451" y="8342"/>
                    <a:pt x="35451" y="8342"/>
                    <a:pt x="35451" y="8342"/>
                  </a:cubicBezTo>
                  <a:cubicBezTo>
                    <a:pt x="35556" y="8342"/>
                    <a:pt x="35641" y="8257"/>
                    <a:pt x="35641" y="81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pic>
        <p:nvPicPr>
          <p:cNvPr id="20" name="Grafik 19">
            <a:extLst>
              <a:ext uri="{FF2B5EF4-FFF2-40B4-BE49-F238E27FC236}">
                <a16:creationId xmlns="" xmlns:a16="http://schemas.microsoft.com/office/drawing/2014/main" id="{2EC15B17-793C-4592-B7C9-CEA1E27E11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3"/>
          <a:stretch/>
        </p:blipFill>
        <p:spPr>
          <a:xfrm>
            <a:off x="0" y="1460501"/>
            <a:ext cx="3977934" cy="463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881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ontent Placeholder 13"/>
          <p:cNvSpPr>
            <a:spLocks noGrp="1"/>
          </p:cNvSpPr>
          <p:nvPr>
            <p:ph sz="quarter" idx="14" hasCustomPrompt="1"/>
          </p:nvPr>
        </p:nvSpPr>
        <p:spPr bwMode="gray">
          <a:xfrm>
            <a:off x="467917" y="1484314"/>
            <a:ext cx="8208170" cy="4608511"/>
          </a:xfrm>
        </p:spPr>
        <p:txBody>
          <a:bodyPr/>
          <a:lstStyle>
            <a:lvl1pPr marL="257175" indent="-257175">
              <a:buClr>
                <a:schemeClr val="tx2"/>
              </a:buClr>
              <a:buFont typeface="+mj-lt"/>
              <a:buAutoNum type="arabicPeriod"/>
              <a:defRPr/>
            </a:lvl1pPr>
            <a:lvl2pPr marL="401241" indent="-134541">
              <a:defRPr/>
            </a:lvl2pPr>
            <a:lvl3pPr marL="536972" indent="-134541">
              <a:defRPr/>
            </a:lvl3pPr>
            <a:lvl4pPr marL="672704" indent="-134541">
              <a:defRPr/>
            </a:lvl4pPr>
            <a:lvl5pPr marL="336947" indent="0">
              <a:buNone/>
              <a:defRPr/>
            </a:lvl5pPr>
          </a:lstStyle>
          <a:p>
            <a:pPr lvl="0"/>
            <a:r>
              <a:rPr lang="en-US" dirty="0"/>
              <a:t>Insert your agenda points here. Use the button “increase list level” to add </a:t>
            </a:r>
            <a:r>
              <a:rPr lang="en-US" dirty="0" err="1"/>
              <a:t>subitems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You can find other agenda designs within the slide library.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3"/>
            <a:r>
              <a:rPr lang="en-US" dirty="0"/>
              <a:t>Fifth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5F934EA1-1883-4D38-9FDC-7B4EE39EA96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A9116324-0C1D-439A-912E-27AE05A10F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303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 bwMode="gray">
          <a:xfrm>
            <a:off x="467917" y="1484314"/>
            <a:ext cx="8208170" cy="460851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AB8F34D-A5C0-4BC9-B0F3-11856D9ED02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C962AE53-FF41-4032-9C92-554890CB38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1803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6" hasCustomPrompt="1"/>
          </p:nvPr>
        </p:nvSpPr>
        <p:spPr bwMode="gray">
          <a:xfrm>
            <a:off x="4680348" y="1484313"/>
            <a:ext cx="3995738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 hasCustomPrompt="1"/>
          </p:nvPr>
        </p:nvSpPr>
        <p:spPr bwMode="gray">
          <a:xfrm>
            <a:off x="467544" y="1484313"/>
            <a:ext cx="3995738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="" xmlns:a16="http://schemas.microsoft.com/office/drawing/2014/main" id="{5DEF66B1-2B35-4F3D-8FA1-45C43C92981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6594110D-FB2C-4548-B1FA-4A7EB94F133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6678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sz="quarter" idx="18" hasCustomPrompt="1"/>
          </p:nvPr>
        </p:nvSpPr>
        <p:spPr bwMode="gray">
          <a:xfrm>
            <a:off x="468634" y="1484314"/>
            <a:ext cx="2591198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9" hasCustomPrompt="1"/>
          </p:nvPr>
        </p:nvSpPr>
        <p:spPr bwMode="gray">
          <a:xfrm>
            <a:off x="3276602" y="1484314"/>
            <a:ext cx="2591990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20" hasCustomPrompt="1"/>
          </p:nvPr>
        </p:nvSpPr>
        <p:spPr bwMode="gray">
          <a:xfrm>
            <a:off x="6084000" y="1484313"/>
            <a:ext cx="2592000" cy="460851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1"/>
            <a:ext cx="8208169" cy="325952"/>
          </a:xfrm>
        </p:spPr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D1328EC7-157B-409E-AF0F-00B8B6EE2D1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82B2B86B-BA50-4AE8-98E0-0C5519E10E56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817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 bwMode="gray">
          <a:xfrm>
            <a:off x="467916" y="730800"/>
            <a:ext cx="8208169" cy="32595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slide title here (max. 2 lines | max. 1 line with Action Title)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DC1A3A0B-4241-4AC5-A07E-A9AC7CC4A1B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 bwMode="gray"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96E51C11-1DC2-48EC-9664-E7966335E18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gray"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41883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90A9CDC7-20FE-4015-BB2F-26E366E6C0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F1D688B9-CABE-45F1-B4B1-9FC6D6167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76951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hteck 34">
            <a:extLst>
              <a:ext uri="{FF2B5EF4-FFF2-40B4-BE49-F238E27FC236}">
                <a16:creationId xmlns="" xmlns:a16="http://schemas.microsoft.com/office/drawing/2014/main" id="{F95D2044-187C-47C7-AD4E-C061D33C3052}"/>
              </a:ext>
            </a:extLst>
          </p:cNvPr>
          <p:cNvSpPr/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5" name="Freihandform: Form 24">
            <a:extLst>
              <a:ext uri="{FF2B5EF4-FFF2-40B4-BE49-F238E27FC236}">
                <a16:creationId xmlns="" xmlns:a16="http://schemas.microsoft.com/office/drawing/2014/main" id="{BD2BE75E-D5AB-44B1-AB40-D9318ED7B138}"/>
              </a:ext>
            </a:extLst>
          </p:cNvPr>
          <p:cNvSpPr/>
          <p:nvPr userDrawn="1"/>
        </p:nvSpPr>
        <p:spPr bwMode="gray">
          <a:xfrm>
            <a:off x="1" y="1"/>
            <a:ext cx="2999660" cy="6861175"/>
          </a:xfrm>
          <a:custGeom>
            <a:avLst/>
            <a:gdLst>
              <a:gd name="connsiteX0" fmla="*/ 586277 w 3999547"/>
              <a:gd name="connsiteY0" fmla="*/ 0 h 6861175"/>
              <a:gd name="connsiteX1" fmla="*/ 840634 w 3999547"/>
              <a:gd name="connsiteY1" fmla="*/ 0 h 6861175"/>
              <a:gd name="connsiteX2" fmla="*/ 1079101 w 3999547"/>
              <a:gd name="connsiteY2" fmla="*/ 0 h 6861175"/>
              <a:gd name="connsiteX3" fmla="*/ 1302187 w 3999547"/>
              <a:gd name="connsiteY3" fmla="*/ 0 h 6861175"/>
              <a:gd name="connsiteX4" fmla="*/ 1510408 w 3999547"/>
              <a:gd name="connsiteY4" fmla="*/ 0 h 6861175"/>
              <a:gd name="connsiteX5" fmla="*/ 1884299 w 3999547"/>
              <a:gd name="connsiteY5" fmla="*/ 0 h 6861175"/>
              <a:gd name="connsiteX6" fmla="*/ 2204874 w 3999547"/>
              <a:gd name="connsiteY6" fmla="*/ 0 h 6861175"/>
              <a:gd name="connsiteX7" fmla="*/ 2476234 w 3999547"/>
              <a:gd name="connsiteY7" fmla="*/ 0 h 6861175"/>
              <a:gd name="connsiteX8" fmla="*/ 2702483 w 3999547"/>
              <a:gd name="connsiteY8" fmla="*/ 0 h 6861175"/>
              <a:gd name="connsiteX9" fmla="*/ 2887719 w 3999547"/>
              <a:gd name="connsiteY9" fmla="*/ 0 h 6861175"/>
              <a:gd name="connsiteX10" fmla="*/ 3036045 w 3999547"/>
              <a:gd name="connsiteY10" fmla="*/ 0 h 6861175"/>
              <a:gd name="connsiteX11" fmla="*/ 3151561 w 3999547"/>
              <a:gd name="connsiteY11" fmla="*/ 0 h 6861175"/>
              <a:gd name="connsiteX12" fmla="*/ 3238370 w 3999547"/>
              <a:gd name="connsiteY12" fmla="*/ 0 h 6861175"/>
              <a:gd name="connsiteX13" fmla="*/ 3300571 w 3999547"/>
              <a:gd name="connsiteY13" fmla="*/ 0 h 6861175"/>
              <a:gd name="connsiteX14" fmla="*/ 3342267 w 3999547"/>
              <a:gd name="connsiteY14" fmla="*/ 0 h 6861175"/>
              <a:gd name="connsiteX15" fmla="*/ 3367557 w 3999547"/>
              <a:gd name="connsiteY15" fmla="*/ 0 h 6861175"/>
              <a:gd name="connsiteX16" fmla="*/ 3380544 w 3999547"/>
              <a:gd name="connsiteY16" fmla="*/ 0 h 6861175"/>
              <a:gd name="connsiteX17" fmla="*/ 3386012 w 3999547"/>
              <a:gd name="connsiteY17" fmla="*/ 0 h 6861175"/>
              <a:gd name="connsiteX18" fmla="*/ 3463675 w 3999547"/>
              <a:gd name="connsiteY18" fmla="*/ 446854 h 6861175"/>
              <a:gd name="connsiteX19" fmla="*/ 3921884 w 3999547"/>
              <a:gd name="connsiteY19" fmla="*/ 446854 h 6861175"/>
              <a:gd name="connsiteX20" fmla="*/ 3999547 w 3999547"/>
              <a:gd name="connsiteY20" fmla="*/ 722738 h 6861175"/>
              <a:gd name="connsiteX21" fmla="*/ 3467558 w 3999547"/>
              <a:gd name="connsiteY21" fmla="*/ 858738 h 6861175"/>
              <a:gd name="connsiteX22" fmla="*/ 2026917 w 3999547"/>
              <a:gd name="connsiteY22" fmla="*/ 998622 h 6861175"/>
              <a:gd name="connsiteX23" fmla="*/ 1211460 w 3999547"/>
              <a:gd name="connsiteY23" fmla="*/ 1546505 h 6861175"/>
              <a:gd name="connsiteX24" fmla="*/ 636757 w 3999547"/>
              <a:gd name="connsiteY24" fmla="*/ 2622839 h 6861175"/>
              <a:gd name="connsiteX25" fmla="*/ 481431 w 3999547"/>
              <a:gd name="connsiteY25" fmla="*/ 3143522 h 6861175"/>
              <a:gd name="connsiteX26" fmla="*/ 489198 w 3999547"/>
              <a:gd name="connsiteY26" fmla="*/ 3683632 h 6861175"/>
              <a:gd name="connsiteX27" fmla="*/ 842563 w 3999547"/>
              <a:gd name="connsiteY27" fmla="*/ 5502135 h 6861175"/>
              <a:gd name="connsiteX28" fmla="*/ 1378434 w 3999547"/>
              <a:gd name="connsiteY28" fmla="*/ 6407499 h 6861175"/>
              <a:gd name="connsiteX29" fmla="*/ 1847103 w 3999547"/>
              <a:gd name="connsiteY29" fmla="*/ 6795996 h 6861175"/>
              <a:gd name="connsiteX30" fmla="*/ 1925733 w 3999547"/>
              <a:gd name="connsiteY30" fmla="*/ 6861175 h 6861175"/>
              <a:gd name="connsiteX31" fmla="*/ 1504520 w 3999547"/>
              <a:gd name="connsiteY31" fmla="*/ 6861175 h 6861175"/>
              <a:gd name="connsiteX32" fmla="*/ 1491531 w 3999547"/>
              <a:gd name="connsiteY32" fmla="*/ 6850468 h 6861175"/>
              <a:gd name="connsiteX33" fmla="*/ 1246408 w 3999547"/>
              <a:gd name="connsiteY33" fmla="*/ 6648412 h 6861175"/>
              <a:gd name="connsiteX34" fmla="*/ 392119 w 3999547"/>
              <a:gd name="connsiteY34" fmla="*/ 6660070 h 6861175"/>
              <a:gd name="connsiteX35" fmla="*/ 164178 w 3999547"/>
              <a:gd name="connsiteY35" fmla="*/ 6858681 h 6861175"/>
              <a:gd name="connsiteX36" fmla="*/ 161315 w 3999547"/>
              <a:gd name="connsiteY36" fmla="*/ 6861175 h 6861175"/>
              <a:gd name="connsiteX37" fmla="*/ 0 w 3999547"/>
              <a:gd name="connsiteY37" fmla="*/ 6861175 h 6861175"/>
              <a:gd name="connsiteX38" fmla="*/ 0 w 3999547"/>
              <a:gd name="connsiteY38" fmla="*/ 2888128 h 6861175"/>
              <a:gd name="connsiteX39" fmla="*/ 49919 w 3999547"/>
              <a:gd name="connsiteY39" fmla="*/ 2855496 h 6861175"/>
              <a:gd name="connsiteX40" fmla="*/ 396003 w 3999547"/>
              <a:gd name="connsiteY40" fmla="*/ 2479070 h 6861175"/>
              <a:gd name="connsiteX41" fmla="*/ 935757 w 3999547"/>
              <a:gd name="connsiteY41" fmla="*/ 1457133 h 6861175"/>
              <a:gd name="connsiteX42" fmla="*/ 896927 w 3999547"/>
              <a:gd name="connsiteY42" fmla="*/ 493482 h 6861175"/>
              <a:gd name="connsiteX43" fmla="*/ 586277 w 3999547"/>
              <a:gd name="connsiteY43" fmla="*/ 0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999547" h="6861175">
                <a:moveTo>
                  <a:pt x="586277" y="0"/>
                </a:moveTo>
                <a:lnTo>
                  <a:pt x="840634" y="0"/>
                </a:lnTo>
                <a:lnTo>
                  <a:pt x="1079101" y="0"/>
                </a:lnTo>
                <a:lnTo>
                  <a:pt x="1302187" y="0"/>
                </a:lnTo>
                <a:lnTo>
                  <a:pt x="1510408" y="0"/>
                </a:lnTo>
                <a:lnTo>
                  <a:pt x="1884299" y="0"/>
                </a:lnTo>
                <a:lnTo>
                  <a:pt x="2204874" y="0"/>
                </a:lnTo>
                <a:lnTo>
                  <a:pt x="2476234" y="0"/>
                </a:lnTo>
                <a:lnTo>
                  <a:pt x="2702483" y="0"/>
                </a:lnTo>
                <a:lnTo>
                  <a:pt x="2887719" y="0"/>
                </a:lnTo>
                <a:lnTo>
                  <a:pt x="3036045" y="0"/>
                </a:lnTo>
                <a:lnTo>
                  <a:pt x="3151561" y="0"/>
                </a:lnTo>
                <a:lnTo>
                  <a:pt x="3238370" y="0"/>
                </a:lnTo>
                <a:lnTo>
                  <a:pt x="3300571" y="0"/>
                </a:lnTo>
                <a:lnTo>
                  <a:pt x="3342267" y="0"/>
                </a:lnTo>
                <a:lnTo>
                  <a:pt x="3367557" y="0"/>
                </a:lnTo>
                <a:lnTo>
                  <a:pt x="3380544" y="0"/>
                </a:lnTo>
                <a:lnTo>
                  <a:pt x="3386012" y="0"/>
                </a:lnTo>
                <a:cubicBezTo>
                  <a:pt x="3463675" y="446854"/>
                  <a:pt x="3463675" y="446854"/>
                  <a:pt x="3463675" y="446854"/>
                </a:cubicBezTo>
                <a:cubicBezTo>
                  <a:pt x="3921884" y="446854"/>
                  <a:pt x="3921884" y="446854"/>
                  <a:pt x="3921884" y="446854"/>
                </a:cubicBezTo>
                <a:cubicBezTo>
                  <a:pt x="3999547" y="722738"/>
                  <a:pt x="3999547" y="722738"/>
                  <a:pt x="3999547" y="722738"/>
                </a:cubicBezTo>
                <a:cubicBezTo>
                  <a:pt x="3467558" y="858738"/>
                  <a:pt x="3467558" y="858738"/>
                  <a:pt x="3467558" y="858738"/>
                </a:cubicBezTo>
                <a:cubicBezTo>
                  <a:pt x="2026917" y="998622"/>
                  <a:pt x="2026917" y="998622"/>
                  <a:pt x="2026917" y="998622"/>
                </a:cubicBezTo>
                <a:cubicBezTo>
                  <a:pt x="1724033" y="1029708"/>
                  <a:pt x="1355136" y="1278391"/>
                  <a:pt x="1211460" y="1546505"/>
                </a:cubicBezTo>
                <a:cubicBezTo>
                  <a:pt x="636757" y="2622839"/>
                  <a:pt x="636757" y="2622839"/>
                  <a:pt x="636757" y="2622839"/>
                </a:cubicBezTo>
                <a:cubicBezTo>
                  <a:pt x="566861" y="2758839"/>
                  <a:pt x="512497" y="2949238"/>
                  <a:pt x="481431" y="3143522"/>
                </a:cubicBezTo>
                <a:cubicBezTo>
                  <a:pt x="489198" y="3683632"/>
                  <a:pt x="489198" y="3683632"/>
                  <a:pt x="489198" y="3683632"/>
                </a:cubicBezTo>
                <a:cubicBezTo>
                  <a:pt x="842563" y="5502135"/>
                  <a:pt x="842563" y="5502135"/>
                  <a:pt x="842563" y="5502135"/>
                </a:cubicBezTo>
                <a:cubicBezTo>
                  <a:pt x="900810" y="5801332"/>
                  <a:pt x="1145447" y="6209330"/>
                  <a:pt x="1378434" y="6407499"/>
                </a:cubicBezTo>
                <a:cubicBezTo>
                  <a:pt x="1550263" y="6549934"/>
                  <a:pt x="1705982" y="6679016"/>
                  <a:pt x="1847103" y="6795996"/>
                </a:cubicBezTo>
                <a:lnTo>
                  <a:pt x="1925733" y="6861175"/>
                </a:lnTo>
                <a:lnTo>
                  <a:pt x="1504520" y="6861175"/>
                </a:lnTo>
                <a:lnTo>
                  <a:pt x="1491531" y="6850468"/>
                </a:lnTo>
                <a:cubicBezTo>
                  <a:pt x="1246408" y="6648412"/>
                  <a:pt x="1246408" y="6648412"/>
                  <a:pt x="1246408" y="6648412"/>
                </a:cubicBezTo>
                <a:cubicBezTo>
                  <a:pt x="1009538" y="6454129"/>
                  <a:pt x="625107" y="6458014"/>
                  <a:pt x="392119" y="6660070"/>
                </a:cubicBezTo>
                <a:cubicBezTo>
                  <a:pt x="302929" y="6737784"/>
                  <a:pt x="227674" y="6803355"/>
                  <a:pt x="164178" y="6858681"/>
                </a:cubicBezTo>
                <a:lnTo>
                  <a:pt x="161315" y="6861175"/>
                </a:lnTo>
                <a:lnTo>
                  <a:pt x="0" y="6861175"/>
                </a:lnTo>
                <a:lnTo>
                  <a:pt x="0" y="2888128"/>
                </a:lnTo>
                <a:lnTo>
                  <a:pt x="49919" y="2855496"/>
                </a:lnTo>
                <a:cubicBezTo>
                  <a:pt x="196993" y="2749125"/>
                  <a:pt x="324165" y="2615069"/>
                  <a:pt x="396003" y="2479070"/>
                </a:cubicBezTo>
                <a:cubicBezTo>
                  <a:pt x="935757" y="1457133"/>
                  <a:pt x="935757" y="1457133"/>
                  <a:pt x="935757" y="1457133"/>
                </a:cubicBezTo>
                <a:cubicBezTo>
                  <a:pt x="1079433" y="1185135"/>
                  <a:pt x="1063902" y="753824"/>
                  <a:pt x="896927" y="493482"/>
                </a:cubicBezTo>
                <a:cubicBezTo>
                  <a:pt x="586277" y="0"/>
                  <a:pt x="586277" y="0"/>
                  <a:pt x="586277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name="think-cell Slide" r:id="rId5" imgW="353" imgH="353" progId="TCLayout.ActiveDocument.1">
                  <p:embed/>
                </p:oleObj>
              </mc:Choice>
              <mc:Fallback>
                <p:oleObj name="think-cell Slide" r:id="rId5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>
            <a:grpSpLocks noChangeAspect="1"/>
          </p:cNvGrpSpPr>
          <p:nvPr userDrawn="1">
            <p:custDataLst>
              <p:tags r:id="rId3"/>
            </p:custDataLst>
          </p:nvPr>
        </p:nvGrpSpPr>
        <p:grpSpPr bwMode="gray">
          <a:xfrm>
            <a:off x="7904642" y="6440320"/>
            <a:ext cx="771444" cy="162000"/>
            <a:chOff x="-4548188" y="3063875"/>
            <a:chExt cx="2741613" cy="431800"/>
          </a:xfrm>
          <a:solidFill>
            <a:schemeClr val="accent5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gray">
            <a:xfrm>
              <a:off x="-2230438" y="3063875"/>
              <a:ext cx="423863" cy="423862"/>
            </a:xfrm>
            <a:custGeom>
              <a:avLst/>
              <a:gdLst>
                <a:gd name="T0" fmla="*/ 8 w 113"/>
                <a:gd name="T1" fmla="*/ 113 h 113"/>
                <a:gd name="T2" fmla="*/ 27 w 113"/>
                <a:gd name="T3" fmla="*/ 105 h 113"/>
                <a:gd name="T4" fmla="*/ 34 w 113"/>
                <a:gd name="T5" fmla="*/ 98 h 113"/>
                <a:gd name="T6" fmla="*/ 43 w 113"/>
                <a:gd name="T7" fmla="*/ 93 h 113"/>
                <a:gd name="T8" fmla="*/ 46 w 113"/>
                <a:gd name="T9" fmla="*/ 93 h 113"/>
                <a:gd name="T10" fmla="*/ 49 w 113"/>
                <a:gd name="T11" fmla="*/ 93 h 113"/>
                <a:gd name="T12" fmla="*/ 60 w 113"/>
                <a:gd name="T13" fmla="*/ 96 h 113"/>
                <a:gd name="T14" fmla="*/ 92 w 113"/>
                <a:gd name="T15" fmla="*/ 109 h 113"/>
                <a:gd name="T16" fmla="*/ 106 w 113"/>
                <a:gd name="T17" fmla="*/ 113 h 113"/>
                <a:gd name="T18" fmla="*/ 111 w 113"/>
                <a:gd name="T19" fmla="*/ 113 h 113"/>
                <a:gd name="T20" fmla="*/ 113 w 113"/>
                <a:gd name="T21" fmla="*/ 110 h 113"/>
                <a:gd name="T22" fmla="*/ 113 w 113"/>
                <a:gd name="T23" fmla="*/ 99 h 113"/>
                <a:gd name="T24" fmla="*/ 100 w 113"/>
                <a:gd name="T25" fmla="*/ 80 h 113"/>
                <a:gd name="T26" fmla="*/ 94 w 113"/>
                <a:gd name="T27" fmla="*/ 77 h 113"/>
                <a:gd name="T28" fmla="*/ 78 w 113"/>
                <a:gd name="T29" fmla="*/ 67 h 113"/>
                <a:gd name="T30" fmla="*/ 79 w 113"/>
                <a:gd name="T31" fmla="*/ 52 h 113"/>
                <a:gd name="T32" fmla="*/ 107 w 113"/>
                <a:gd name="T33" fmla="*/ 24 h 113"/>
                <a:gd name="T34" fmla="*/ 113 w 113"/>
                <a:gd name="T35" fmla="*/ 10 h 113"/>
                <a:gd name="T36" fmla="*/ 113 w 113"/>
                <a:gd name="T37" fmla="*/ 6 h 113"/>
                <a:gd name="T38" fmla="*/ 110 w 113"/>
                <a:gd name="T39" fmla="*/ 2 h 113"/>
                <a:gd name="T40" fmla="*/ 103 w 113"/>
                <a:gd name="T41" fmla="*/ 0 h 113"/>
                <a:gd name="T42" fmla="*/ 99 w 113"/>
                <a:gd name="T43" fmla="*/ 0 h 113"/>
                <a:gd name="T44" fmla="*/ 80 w 113"/>
                <a:gd name="T45" fmla="*/ 8 h 113"/>
                <a:gd name="T46" fmla="*/ 57 w 113"/>
                <a:gd name="T47" fmla="*/ 31 h 113"/>
                <a:gd name="T48" fmla="*/ 31 w 113"/>
                <a:gd name="T49" fmla="*/ 57 h 113"/>
                <a:gd name="T50" fmla="*/ 31 w 113"/>
                <a:gd name="T51" fmla="*/ 16 h 113"/>
                <a:gd name="T52" fmla="*/ 14 w 113"/>
                <a:gd name="T53" fmla="*/ 0 h 113"/>
                <a:gd name="T54" fmla="*/ 7 w 113"/>
                <a:gd name="T55" fmla="*/ 0 h 113"/>
                <a:gd name="T56" fmla="*/ 1 w 113"/>
                <a:gd name="T57" fmla="*/ 0 h 113"/>
                <a:gd name="T58" fmla="*/ 0 w 113"/>
                <a:gd name="T59" fmla="*/ 3 h 113"/>
                <a:gd name="T60" fmla="*/ 0 w 113"/>
                <a:gd name="T61" fmla="*/ 111 h 113"/>
                <a:gd name="T62" fmla="*/ 2 w 113"/>
                <a:gd name="T63" fmla="*/ 113 h 113"/>
                <a:gd name="T64" fmla="*/ 8 w 113"/>
                <a:gd name="T6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13">
                  <a:moveTo>
                    <a:pt x="8" y="113"/>
                  </a:moveTo>
                  <a:cubicBezTo>
                    <a:pt x="16" y="113"/>
                    <a:pt x="22" y="110"/>
                    <a:pt x="27" y="105"/>
                  </a:cubicBezTo>
                  <a:cubicBezTo>
                    <a:pt x="27" y="105"/>
                    <a:pt x="30" y="102"/>
                    <a:pt x="34" y="98"/>
                  </a:cubicBezTo>
                  <a:cubicBezTo>
                    <a:pt x="36" y="95"/>
                    <a:pt x="40" y="94"/>
                    <a:pt x="43" y="93"/>
                  </a:cubicBezTo>
                  <a:cubicBezTo>
                    <a:pt x="44" y="93"/>
                    <a:pt x="45" y="93"/>
                    <a:pt x="46" y="93"/>
                  </a:cubicBezTo>
                  <a:cubicBezTo>
                    <a:pt x="47" y="93"/>
                    <a:pt x="48" y="93"/>
                    <a:pt x="49" y="93"/>
                  </a:cubicBezTo>
                  <a:cubicBezTo>
                    <a:pt x="53" y="94"/>
                    <a:pt x="57" y="95"/>
                    <a:pt x="60" y="96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09"/>
                    <a:pt x="100" y="113"/>
                    <a:pt x="106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3" y="112"/>
                    <a:pt x="113" y="110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1"/>
                    <a:pt x="108" y="83"/>
                    <a:pt x="100" y="80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88" y="75"/>
                    <a:pt x="82" y="70"/>
                    <a:pt x="78" y="67"/>
                  </a:cubicBezTo>
                  <a:cubicBezTo>
                    <a:pt x="78" y="67"/>
                    <a:pt x="72" y="60"/>
                    <a:pt x="79" y="5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11" y="20"/>
                    <a:pt x="113" y="15"/>
                    <a:pt x="113" y="10"/>
                  </a:cubicBezTo>
                  <a:cubicBezTo>
                    <a:pt x="113" y="10"/>
                    <a:pt x="113" y="8"/>
                    <a:pt x="113" y="6"/>
                  </a:cubicBezTo>
                  <a:cubicBezTo>
                    <a:pt x="112" y="5"/>
                    <a:pt x="111" y="3"/>
                    <a:pt x="110" y="2"/>
                  </a:cubicBezTo>
                  <a:cubicBezTo>
                    <a:pt x="109" y="1"/>
                    <a:pt x="106" y="0"/>
                    <a:pt x="103" y="0"/>
                  </a:cubicBezTo>
                  <a:cubicBezTo>
                    <a:pt x="103" y="0"/>
                    <a:pt x="99" y="0"/>
                    <a:pt x="99" y="0"/>
                  </a:cubicBezTo>
                  <a:cubicBezTo>
                    <a:pt x="91" y="0"/>
                    <a:pt x="85" y="3"/>
                    <a:pt x="80" y="8"/>
                  </a:cubicBezTo>
                  <a:cubicBezTo>
                    <a:pt x="80" y="8"/>
                    <a:pt x="61" y="26"/>
                    <a:pt x="57" y="31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1" y="16"/>
                    <a:pt x="31" y="16"/>
                  </a:cubicBezTo>
                  <a:cubicBezTo>
                    <a:pt x="31" y="7"/>
                    <a:pt x="23" y="0"/>
                    <a:pt x="14" y="0"/>
                  </a:cubicBezTo>
                  <a:cubicBezTo>
                    <a:pt x="14" y="0"/>
                    <a:pt x="7" y="0"/>
                    <a:pt x="7" y="0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111"/>
                    <a:pt x="0" y="111"/>
                  </a:cubicBezTo>
                  <a:cubicBezTo>
                    <a:pt x="0" y="112"/>
                    <a:pt x="1" y="113"/>
                    <a:pt x="2" y="113"/>
                  </a:cubicBezTo>
                  <a:lnTo>
                    <a:pt x="8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gray">
            <a:xfrm>
              <a:off x="-2695575" y="3063875"/>
              <a:ext cx="427038" cy="431800"/>
            </a:xfrm>
            <a:custGeom>
              <a:avLst/>
              <a:gdLst>
                <a:gd name="T0" fmla="*/ 111 w 114"/>
                <a:gd name="T1" fmla="*/ 66 h 115"/>
                <a:gd name="T2" fmla="*/ 94 w 114"/>
                <a:gd name="T3" fmla="*/ 66 h 115"/>
                <a:gd name="T4" fmla="*/ 82 w 114"/>
                <a:gd name="T5" fmla="*/ 74 h 115"/>
                <a:gd name="T6" fmla="*/ 76 w 114"/>
                <a:gd name="T7" fmla="*/ 82 h 115"/>
                <a:gd name="T8" fmla="*/ 65 w 114"/>
                <a:gd name="T9" fmla="*/ 86 h 115"/>
                <a:gd name="T10" fmla="*/ 53 w 114"/>
                <a:gd name="T11" fmla="*/ 82 h 115"/>
                <a:gd name="T12" fmla="*/ 42 w 114"/>
                <a:gd name="T13" fmla="*/ 73 h 115"/>
                <a:gd name="T14" fmla="*/ 34 w 114"/>
                <a:gd name="T15" fmla="*/ 61 h 115"/>
                <a:gd name="T16" fmla="*/ 31 w 114"/>
                <a:gd name="T17" fmla="*/ 48 h 115"/>
                <a:gd name="T18" fmla="*/ 36 w 114"/>
                <a:gd name="T19" fmla="*/ 34 h 115"/>
                <a:gd name="T20" fmla="*/ 49 w 114"/>
                <a:gd name="T21" fmla="*/ 29 h 115"/>
                <a:gd name="T22" fmla="*/ 66 w 114"/>
                <a:gd name="T23" fmla="*/ 35 h 115"/>
                <a:gd name="T24" fmla="*/ 74 w 114"/>
                <a:gd name="T25" fmla="*/ 38 h 115"/>
                <a:gd name="T26" fmla="*/ 82 w 114"/>
                <a:gd name="T27" fmla="*/ 34 h 115"/>
                <a:gd name="T28" fmla="*/ 94 w 114"/>
                <a:gd name="T29" fmla="*/ 22 h 115"/>
                <a:gd name="T30" fmla="*/ 95 w 114"/>
                <a:gd name="T31" fmla="*/ 20 h 115"/>
                <a:gd name="T32" fmla="*/ 93 w 114"/>
                <a:gd name="T33" fmla="*/ 18 h 115"/>
                <a:gd name="T34" fmla="*/ 73 w 114"/>
                <a:gd name="T35" fmla="*/ 5 h 115"/>
                <a:gd name="T36" fmla="*/ 49 w 114"/>
                <a:gd name="T37" fmla="*/ 0 h 115"/>
                <a:gd name="T38" fmla="*/ 3 w 114"/>
                <a:gd name="T39" fmla="*/ 0 h 115"/>
                <a:gd name="T40" fmla="*/ 0 w 114"/>
                <a:gd name="T41" fmla="*/ 3 h 115"/>
                <a:gd name="T42" fmla="*/ 0 w 114"/>
                <a:gd name="T43" fmla="*/ 49 h 115"/>
                <a:gd name="T44" fmla="*/ 6 w 114"/>
                <a:gd name="T45" fmla="*/ 74 h 115"/>
                <a:gd name="T46" fmla="*/ 20 w 114"/>
                <a:gd name="T47" fmla="*/ 95 h 115"/>
                <a:gd name="T48" fmla="*/ 41 w 114"/>
                <a:gd name="T49" fmla="*/ 109 h 115"/>
                <a:gd name="T50" fmla="*/ 65 w 114"/>
                <a:gd name="T51" fmla="*/ 115 h 115"/>
                <a:gd name="T52" fmla="*/ 84 w 114"/>
                <a:gd name="T53" fmla="*/ 111 h 115"/>
                <a:gd name="T54" fmla="*/ 99 w 114"/>
                <a:gd name="T55" fmla="*/ 102 h 115"/>
                <a:gd name="T56" fmla="*/ 109 w 114"/>
                <a:gd name="T57" fmla="*/ 87 h 115"/>
                <a:gd name="T58" fmla="*/ 114 w 114"/>
                <a:gd name="T59" fmla="*/ 69 h 115"/>
                <a:gd name="T60" fmla="*/ 111 w 114"/>
                <a:gd name="T6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115">
                  <a:moveTo>
                    <a:pt x="111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88" y="66"/>
                    <a:pt x="84" y="68"/>
                    <a:pt x="82" y="74"/>
                  </a:cubicBezTo>
                  <a:cubicBezTo>
                    <a:pt x="81" y="77"/>
                    <a:pt x="79" y="80"/>
                    <a:pt x="76" y="82"/>
                  </a:cubicBezTo>
                  <a:cubicBezTo>
                    <a:pt x="73" y="84"/>
                    <a:pt x="70" y="86"/>
                    <a:pt x="65" y="86"/>
                  </a:cubicBezTo>
                  <a:cubicBezTo>
                    <a:pt x="62" y="86"/>
                    <a:pt x="57" y="84"/>
                    <a:pt x="53" y="82"/>
                  </a:cubicBezTo>
                  <a:cubicBezTo>
                    <a:pt x="49" y="80"/>
                    <a:pt x="46" y="77"/>
                    <a:pt x="42" y="73"/>
                  </a:cubicBezTo>
                  <a:cubicBezTo>
                    <a:pt x="39" y="70"/>
                    <a:pt x="36" y="66"/>
                    <a:pt x="34" y="61"/>
                  </a:cubicBezTo>
                  <a:cubicBezTo>
                    <a:pt x="32" y="57"/>
                    <a:pt x="31" y="52"/>
                    <a:pt x="31" y="48"/>
                  </a:cubicBezTo>
                  <a:cubicBezTo>
                    <a:pt x="31" y="42"/>
                    <a:pt x="33" y="38"/>
                    <a:pt x="36" y="34"/>
                  </a:cubicBezTo>
                  <a:cubicBezTo>
                    <a:pt x="40" y="31"/>
                    <a:pt x="44" y="29"/>
                    <a:pt x="49" y="29"/>
                  </a:cubicBezTo>
                  <a:cubicBezTo>
                    <a:pt x="55" y="29"/>
                    <a:pt x="61" y="31"/>
                    <a:pt x="66" y="35"/>
                  </a:cubicBezTo>
                  <a:cubicBezTo>
                    <a:pt x="69" y="37"/>
                    <a:pt x="71" y="38"/>
                    <a:pt x="74" y="38"/>
                  </a:cubicBezTo>
                  <a:cubicBezTo>
                    <a:pt x="76" y="38"/>
                    <a:pt x="79" y="36"/>
                    <a:pt x="82" y="3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4" y="19"/>
                    <a:pt x="94" y="19"/>
                    <a:pt x="93" y="18"/>
                  </a:cubicBezTo>
                  <a:cubicBezTo>
                    <a:pt x="87" y="12"/>
                    <a:pt x="80" y="8"/>
                    <a:pt x="73" y="5"/>
                  </a:cubicBezTo>
                  <a:cubicBezTo>
                    <a:pt x="65" y="1"/>
                    <a:pt x="57" y="0"/>
                    <a:pt x="4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7"/>
                    <a:pt x="2" y="66"/>
                    <a:pt x="6" y="74"/>
                  </a:cubicBezTo>
                  <a:cubicBezTo>
                    <a:pt x="9" y="82"/>
                    <a:pt x="14" y="89"/>
                    <a:pt x="20" y="95"/>
                  </a:cubicBezTo>
                  <a:cubicBezTo>
                    <a:pt x="26" y="101"/>
                    <a:pt x="33" y="106"/>
                    <a:pt x="41" y="109"/>
                  </a:cubicBezTo>
                  <a:cubicBezTo>
                    <a:pt x="49" y="113"/>
                    <a:pt x="57" y="115"/>
                    <a:pt x="65" y="115"/>
                  </a:cubicBezTo>
                  <a:cubicBezTo>
                    <a:pt x="72" y="115"/>
                    <a:pt x="78" y="114"/>
                    <a:pt x="84" y="111"/>
                  </a:cubicBezTo>
                  <a:cubicBezTo>
                    <a:pt x="90" y="109"/>
                    <a:pt x="95" y="106"/>
                    <a:pt x="99" y="102"/>
                  </a:cubicBezTo>
                  <a:cubicBezTo>
                    <a:pt x="103" y="98"/>
                    <a:pt x="107" y="93"/>
                    <a:pt x="109" y="87"/>
                  </a:cubicBezTo>
                  <a:cubicBezTo>
                    <a:pt x="112" y="81"/>
                    <a:pt x="113" y="75"/>
                    <a:pt x="114" y="69"/>
                  </a:cubicBezTo>
                  <a:cubicBezTo>
                    <a:pt x="114" y="67"/>
                    <a:pt x="113" y="66"/>
                    <a:pt x="11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gray">
            <a:xfrm>
              <a:off x="-3157538" y="3063875"/>
              <a:ext cx="461963" cy="423862"/>
            </a:xfrm>
            <a:custGeom>
              <a:avLst/>
              <a:gdLst>
                <a:gd name="T0" fmla="*/ 121 w 123"/>
                <a:gd name="T1" fmla="*/ 99 h 113"/>
                <a:gd name="T2" fmla="*/ 104 w 123"/>
                <a:gd name="T3" fmla="*/ 88 h 113"/>
                <a:gd name="T4" fmla="*/ 91 w 123"/>
                <a:gd name="T5" fmla="*/ 78 h 113"/>
                <a:gd name="T6" fmla="*/ 107 w 123"/>
                <a:gd name="T7" fmla="*/ 67 h 113"/>
                <a:gd name="T8" fmla="*/ 113 w 123"/>
                <a:gd name="T9" fmla="*/ 49 h 113"/>
                <a:gd name="T10" fmla="*/ 107 w 123"/>
                <a:gd name="T11" fmla="*/ 30 h 113"/>
                <a:gd name="T12" fmla="*/ 92 w 123"/>
                <a:gd name="T13" fmla="*/ 14 h 113"/>
                <a:gd name="T14" fmla="*/ 71 w 123"/>
                <a:gd name="T15" fmla="*/ 4 h 113"/>
                <a:gd name="T16" fmla="*/ 48 w 123"/>
                <a:gd name="T17" fmla="*/ 0 h 113"/>
                <a:gd name="T18" fmla="*/ 2 w 123"/>
                <a:gd name="T19" fmla="*/ 0 h 113"/>
                <a:gd name="T20" fmla="*/ 0 w 123"/>
                <a:gd name="T21" fmla="*/ 2 h 113"/>
                <a:gd name="T22" fmla="*/ 0 w 123"/>
                <a:gd name="T23" fmla="*/ 79 h 113"/>
                <a:gd name="T24" fmla="*/ 0 w 123"/>
                <a:gd name="T25" fmla="*/ 96 h 113"/>
                <a:gd name="T26" fmla="*/ 0 w 123"/>
                <a:gd name="T27" fmla="*/ 102 h 113"/>
                <a:gd name="T28" fmla="*/ 0 w 123"/>
                <a:gd name="T29" fmla="*/ 109 h 113"/>
                <a:gd name="T30" fmla="*/ 1 w 123"/>
                <a:gd name="T31" fmla="*/ 112 h 113"/>
                <a:gd name="T32" fmla="*/ 7 w 123"/>
                <a:gd name="T33" fmla="*/ 113 h 113"/>
                <a:gd name="T34" fmla="*/ 15 w 123"/>
                <a:gd name="T35" fmla="*/ 112 h 113"/>
                <a:gd name="T36" fmla="*/ 25 w 123"/>
                <a:gd name="T37" fmla="*/ 105 h 113"/>
                <a:gd name="T38" fmla="*/ 30 w 123"/>
                <a:gd name="T39" fmla="*/ 86 h 113"/>
                <a:gd name="T40" fmla="*/ 30 w 123"/>
                <a:gd name="T41" fmla="*/ 39 h 113"/>
                <a:gd name="T42" fmla="*/ 31 w 123"/>
                <a:gd name="T43" fmla="*/ 36 h 113"/>
                <a:gd name="T44" fmla="*/ 32 w 123"/>
                <a:gd name="T45" fmla="*/ 34 h 113"/>
                <a:gd name="T46" fmla="*/ 60 w 123"/>
                <a:gd name="T47" fmla="*/ 28 h 113"/>
                <a:gd name="T48" fmla="*/ 80 w 123"/>
                <a:gd name="T49" fmla="*/ 50 h 113"/>
                <a:gd name="T50" fmla="*/ 64 w 123"/>
                <a:gd name="T51" fmla="*/ 58 h 113"/>
                <a:gd name="T52" fmla="*/ 53 w 123"/>
                <a:gd name="T53" fmla="*/ 57 h 113"/>
                <a:gd name="T54" fmla="*/ 48 w 123"/>
                <a:gd name="T55" fmla="*/ 55 h 113"/>
                <a:gd name="T56" fmla="*/ 44 w 123"/>
                <a:gd name="T57" fmla="*/ 54 h 113"/>
                <a:gd name="T58" fmla="*/ 43 w 123"/>
                <a:gd name="T59" fmla="*/ 57 h 113"/>
                <a:gd name="T60" fmla="*/ 43 w 123"/>
                <a:gd name="T61" fmla="*/ 69 h 113"/>
                <a:gd name="T62" fmla="*/ 47 w 123"/>
                <a:gd name="T63" fmla="*/ 79 h 113"/>
                <a:gd name="T64" fmla="*/ 84 w 123"/>
                <a:gd name="T65" fmla="*/ 109 h 113"/>
                <a:gd name="T66" fmla="*/ 96 w 123"/>
                <a:gd name="T67" fmla="*/ 113 h 113"/>
                <a:gd name="T68" fmla="*/ 121 w 123"/>
                <a:gd name="T69" fmla="*/ 113 h 113"/>
                <a:gd name="T70" fmla="*/ 123 w 123"/>
                <a:gd name="T71" fmla="*/ 110 h 113"/>
                <a:gd name="T72" fmla="*/ 123 w 123"/>
                <a:gd name="T73" fmla="*/ 102 h 113"/>
                <a:gd name="T74" fmla="*/ 121 w 123"/>
                <a:gd name="T75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13">
                  <a:moveTo>
                    <a:pt x="121" y="99"/>
                  </a:moveTo>
                  <a:cubicBezTo>
                    <a:pt x="121" y="99"/>
                    <a:pt x="115" y="98"/>
                    <a:pt x="104" y="88"/>
                  </a:cubicBezTo>
                  <a:cubicBezTo>
                    <a:pt x="98" y="83"/>
                    <a:pt x="93" y="80"/>
                    <a:pt x="91" y="78"/>
                  </a:cubicBezTo>
                  <a:cubicBezTo>
                    <a:pt x="93" y="77"/>
                    <a:pt x="100" y="74"/>
                    <a:pt x="107" y="67"/>
                  </a:cubicBezTo>
                  <a:cubicBezTo>
                    <a:pt x="111" y="62"/>
                    <a:pt x="113" y="56"/>
                    <a:pt x="113" y="49"/>
                  </a:cubicBezTo>
                  <a:cubicBezTo>
                    <a:pt x="113" y="42"/>
                    <a:pt x="111" y="36"/>
                    <a:pt x="107" y="30"/>
                  </a:cubicBezTo>
                  <a:cubicBezTo>
                    <a:pt x="103" y="24"/>
                    <a:pt x="98" y="18"/>
                    <a:pt x="92" y="14"/>
                  </a:cubicBezTo>
                  <a:cubicBezTo>
                    <a:pt x="86" y="10"/>
                    <a:pt x="79" y="6"/>
                    <a:pt x="71" y="4"/>
                  </a:cubicBezTo>
                  <a:cubicBezTo>
                    <a:pt x="63" y="1"/>
                    <a:pt x="56" y="0"/>
                    <a:pt x="48" y="0"/>
                  </a:cubicBezTo>
                  <a:cubicBezTo>
                    <a:pt x="48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79"/>
                    <a:pt x="0" y="7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2"/>
                    <a:pt x="1" y="112"/>
                  </a:cubicBezTo>
                  <a:cubicBezTo>
                    <a:pt x="2" y="113"/>
                    <a:pt x="6" y="113"/>
                    <a:pt x="7" y="113"/>
                  </a:cubicBezTo>
                  <a:cubicBezTo>
                    <a:pt x="10" y="113"/>
                    <a:pt x="13" y="113"/>
                    <a:pt x="15" y="112"/>
                  </a:cubicBezTo>
                  <a:cubicBezTo>
                    <a:pt x="19" y="111"/>
                    <a:pt x="22" y="108"/>
                    <a:pt x="25" y="105"/>
                  </a:cubicBezTo>
                  <a:cubicBezTo>
                    <a:pt x="29" y="99"/>
                    <a:pt x="30" y="93"/>
                    <a:pt x="30" y="86"/>
                  </a:cubicBezTo>
                  <a:cubicBezTo>
                    <a:pt x="30" y="85"/>
                    <a:pt x="30" y="39"/>
                    <a:pt x="30" y="39"/>
                  </a:cubicBezTo>
                  <a:cubicBezTo>
                    <a:pt x="30" y="39"/>
                    <a:pt x="30" y="37"/>
                    <a:pt x="31" y="36"/>
                  </a:cubicBezTo>
                  <a:cubicBezTo>
                    <a:pt x="31" y="35"/>
                    <a:pt x="32" y="34"/>
                    <a:pt x="32" y="34"/>
                  </a:cubicBezTo>
                  <a:cubicBezTo>
                    <a:pt x="35" y="28"/>
                    <a:pt x="47" y="25"/>
                    <a:pt x="60" y="28"/>
                  </a:cubicBezTo>
                  <a:cubicBezTo>
                    <a:pt x="77" y="33"/>
                    <a:pt x="82" y="44"/>
                    <a:pt x="80" y="50"/>
                  </a:cubicBezTo>
                  <a:cubicBezTo>
                    <a:pt x="78" y="55"/>
                    <a:pt x="72" y="58"/>
                    <a:pt x="64" y="58"/>
                  </a:cubicBezTo>
                  <a:cubicBezTo>
                    <a:pt x="61" y="58"/>
                    <a:pt x="57" y="58"/>
                    <a:pt x="53" y="57"/>
                  </a:cubicBezTo>
                  <a:cubicBezTo>
                    <a:pt x="53" y="57"/>
                    <a:pt x="50" y="56"/>
                    <a:pt x="48" y="55"/>
                  </a:cubicBezTo>
                  <a:cubicBezTo>
                    <a:pt x="48" y="55"/>
                    <a:pt x="46" y="54"/>
                    <a:pt x="44" y="54"/>
                  </a:cubicBezTo>
                  <a:cubicBezTo>
                    <a:pt x="43" y="54"/>
                    <a:pt x="43" y="55"/>
                    <a:pt x="43" y="57"/>
                  </a:cubicBezTo>
                  <a:cubicBezTo>
                    <a:pt x="43" y="57"/>
                    <a:pt x="43" y="69"/>
                    <a:pt x="43" y="69"/>
                  </a:cubicBezTo>
                  <a:cubicBezTo>
                    <a:pt x="43" y="73"/>
                    <a:pt x="44" y="77"/>
                    <a:pt x="47" y="79"/>
                  </a:cubicBezTo>
                  <a:cubicBezTo>
                    <a:pt x="47" y="79"/>
                    <a:pt x="84" y="109"/>
                    <a:pt x="84" y="109"/>
                  </a:cubicBezTo>
                  <a:cubicBezTo>
                    <a:pt x="88" y="112"/>
                    <a:pt x="92" y="113"/>
                    <a:pt x="96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3"/>
                    <a:pt x="123" y="112"/>
                    <a:pt x="123" y="110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2" y="99"/>
                    <a:pt x="12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gray">
            <a:xfrm>
              <a:off x="-3622675" y="3063875"/>
              <a:ext cx="428625" cy="423862"/>
            </a:xfrm>
            <a:custGeom>
              <a:avLst/>
              <a:gdLst>
                <a:gd name="T0" fmla="*/ 96 w 114"/>
                <a:gd name="T1" fmla="*/ 84 h 113"/>
                <a:gd name="T2" fmla="*/ 63 w 114"/>
                <a:gd name="T3" fmla="*/ 84 h 113"/>
                <a:gd name="T4" fmla="*/ 50 w 114"/>
                <a:gd name="T5" fmla="*/ 81 h 113"/>
                <a:gd name="T6" fmla="*/ 40 w 114"/>
                <a:gd name="T7" fmla="*/ 73 h 113"/>
                <a:gd name="T8" fmla="*/ 33 w 114"/>
                <a:gd name="T9" fmla="*/ 61 h 113"/>
                <a:gd name="T10" fmla="*/ 30 w 114"/>
                <a:gd name="T11" fmla="*/ 48 h 113"/>
                <a:gd name="T12" fmla="*/ 35 w 114"/>
                <a:gd name="T13" fmla="*/ 34 h 113"/>
                <a:gd name="T14" fmla="*/ 39 w 114"/>
                <a:gd name="T15" fmla="*/ 31 h 113"/>
                <a:gd name="T16" fmla="*/ 43 w 114"/>
                <a:gd name="T17" fmla="*/ 30 h 113"/>
                <a:gd name="T18" fmla="*/ 50 w 114"/>
                <a:gd name="T19" fmla="*/ 29 h 113"/>
                <a:gd name="T20" fmla="*/ 56 w 114"/>
                <a:gd name="T21" fmla="*/ 30 h 113"/>
                <a:gd name="T22" fmla="*/ 67 w 114"/>
                <a:gd name="T23" fmla="*/ 34 h 113"/>
                <a:gd name="T24" fmla="*/ 81 w 114"/>
                <a:gd name="T25" fmla="*/ 47 h 113"/>
                <a:gd name="T26" fmla="*/ 47 w 114"/>
                <a:gd name="T27" fmla="*/ 47 h 113"/>
                <a:gd name="T28" fmla="*/ 44 w 114"/>
                <a:gd name="T29" fmla="*/ 50 h 113"/>
                <a:gd name="T30" fmla="*/ 46 w 114"/>
                <a:gd name="T31" fmla="*/ 58 h 113"/>
                <a:gd name="T32" fmla="*/ 67 w 114"/>
                <a:gd name="T33" fmla="*/ 71 h 113"/>
                <a:gd name="T34" fmla="*/ 99 w 114"/>
                <a:gd name="T35" fmla="*/ 71 h 113"/>
                <a:gd name="T36" fmla="*/ 111 w 114"/>
                <a:gd name="T37" fmla="*/ 67 h 113"/>
                <a:gd name="T38" fmla="*/ 114 w 114"/>
                <a:gd name="T39" fmla="*/ 57 h 113"/>
                <a:gd name="T40" fmla="*/ 108 w 114"/>
                <a:gd name="T41" fmla="*/ 38 h 113"/>
                <a:gd name="T42" fmla="*/ 94 w 114"/>
                <a:gd name="T43" fmla="*/ 19 h 113"/>
                <a:gd name="T44" fmla="*/ 74 w 114"/>
                <a:gd name="T45" fmla="*/ 5 h 113"/>
                <a:gd name="T46" fmla="*/ 50 w 114"/>
                <a:gd name="T47" fmla="*/ 0 h 113"/>
                <a:gd name="T48" fmla="*/ 3 w 114"/>
                <a:gd name="T49" fmla="*/ 0 h 113"/>
                <a:gd name="T50" fmla="*/ 0 w 114"/>
                <a:gd name="T51" fmla="*/ 2 h 113"/>
                <a:gd name="T52" fmla="*/ 0 w 114"/>
                <a:gd name="T53" fmla="*/ 49 h 113"/>
                <a:gd name="T54" fmla="*/ 5 w 114"/>
                <a:gd name="T55" fmla="*/ 73 h 113"/>
                <a:gd name="T56" fmla="*/ 19 w 114"/>
                <a:gd name="T57" fmla="*/ 94 h 113"/>
                <a:gd name="T58" fmla="*/ 39 w 114"/>
                <a:gd name="T59" fmla="*/ 108 h 113"/>
                <a:gd name="T60" fmla="*/ 64 w 114"/>
                <a:gd name="T61" fmla="*/ 113 h 113"/>
                <a:gd name="T62" fmla="*/ 111 w 114"/>
                <a:gd name="T63" fmla="*/ 113 h 113"/>
                <a:gd name="T64" fmla="*/ 114 w 114"/>
                <a:gd name="T65" fmla="*/ 111 h 113"/>
                <a:gd name="T66" fmla="*/ 114 w 114"/>
                <a:gd name="T67" fmla="*/ 101 h 113"/>
                <a:gd name="T68" fmla="*/ 109 w 114"/>
                <a:gd name="T69" fmla="*/ 88 h 113"/>
                <a:gd name="T70" fmla="*/ 96 w 114"/>
                <a:gd name="T71" fmla="*/ 8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4" h="113">
                  <a:moveTo>
                    <a:pt x="96" y="84"/>
                  </a:moveTo>
                  <a:cubicBezTo>
                    <a:pt x="63" y="84"/>
                    <a:pt x="63" y="84"/>
                    <a:pt x="63" y="84"/>
                  </a:cubicBezTo>
                  <a:cubicBezTo>
                    <a:pt x="59" y="84"/>
                    <a:pt x="54" y="82"/>
                    <a:pt x="50" y="81"/>
                  </a:cubicBezTo>
                  <a:cubicBezTo>
                    <a:pt x="47" y="79"/>
                    <a:pt x="41" y="74"/>
                    <a:pt x="40" y="73"/>
                  </a:cubicBezTo>
                  <a:cubicBezTo>
                    <a:pt x="37" y="69"/>
                    <a:pt x="34" y="65"/>
                    <a:pt x="33" y="61"/>
                  </a:cubicBezTo>
                  <a:cubicBezTo>
                    <a:pt x="31" y="57"/>
                    <a:pt x="30" y="52"/>
                    <a:pt x="30" y="48"/>
                  </a:cubicBezTo>
                  <a:cubicBezTo>
                    <a:pt x="30" y="42"/>
                    <a:pt x="32" y="37"/>
                    <a:pt x="35" y="34"/>
                  </a:cubicBezTo>
                  <a:cubicBezTo>
                    <a:pt x="36" y="33"/>
                    <a:pt x="37" y="32"/>
                    <a:pt x="39" y="31"/>
                  </a:cubicBezTo>
                  <a:cubicBezTo>
                    <a:pt x="40" y="30"/>
                    <a:pt x="42" y="30"/>
                    <a:pt x="43" y="30"/>
                  </a:cubicBezTo>
                  <a:cubicBezTo>
                    <a:pt x="45" y="29"/>
                    <a:pt x="48" y="29"/>
                    <a:pt x="50" y="29"/>
                  </a:cubicBezTo>
                  <a:cubicBezTo>
                    <a:pt x="52" y="29"/>
                    <a:pt x="54" y="29"/>
                    <a:pt x="56" y="30"/>
                  </a:cubicBezTo>
                  <a:cubicBezTo>
                    <a:pt x="60" y="30"/>
                    <a:pt x="64" y="32"/>
                    <a:pt x="67" y="34"/>
                  </a:cubicBezTo>
                  <a:cubicBezTo>
                    <a:pt x="72" y="37"/>
                    <a:pt x="78" y="42"/>
                    <a:pt x="81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5" y="47"/>
                    <a:pt x="44" y="48"/>
                    <a:pt x="44" y="50"/>
                  </a:cubicBezTo>
                  <a:cubicBezTo>
                    <a:pt x="44" y="53"/>
                    <a:pt x="45" y="55"/>
                    <a:pt x="46" y="58"/>
                  </a:cubicBezTo>
                  <a:cubicBezTo>
                    <a:pt x="47" y="61"/>
                    <a:pt x="54" y="71"/>
                    <a:pt x="67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1"/>
                    <a:pt x="109" y="70"/>
                    <a:pt x="111" y="67"/>
                  </a:cubicBezTo>
                  <a:cubicBezTo>
                    <a:pt x="113" y="64"/>
                    <a:pt x="114" y="61"/>
                    <a:pt x="114" y="57"/>
                  </a:cubicBezTo>
                  <a:cubicBezTo>
                    <a:pt x="114" y="51"/>
                    <a:pt x="112" y="44"/>
                    <a:pt x="108" y="38"/>
                  </a:cubicBezTo>
                  <a:cubicBezTo>
                    <a:pt x="105" y="31"/>
                    <a:pt x="100" y="24"/>
                    <a:pt x="94" y="19"/>
                  </a:cubicBezTo>
                  <a:cubicBezTo>
                    <a:pt x="89" y="13"/>
                    <a:pt x="82" y="9"/>
                    <a:pt x="74" y="5"/>
                  </a:cubicBezTo>
                  <a:cubicBezTo>
                    <a:pt x="66" y="1"/>
                    <a:pt x="58" y="0"/>
                    <a:pt x="50" y="0"/>
                  </a:cubicBezTo>
                  <a:cubicBezTo>
                    <a:pt x="50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49"/>
                    <a:pt x="0" y="49"/>
                  </a:cubicBezTo>
                  <a:cubicBezTo>
                    <a:pt x="0" y="57"/>
                    <a:pt x="2" y="66"/>
                    <a:pt x="5" y="73"/>
                  </a:cubicBezTo>
                  <a:cubicBezTo>
                    <a:pt x="9" y="81"/>
                    <a:pt x="13" y="88"/>
                    <a:pt x="19" y="94"/>
                  </a:cubicBezTo>
                  <a:cubicBezTo>
                    <a:pt x="25" y="100"/>
                    <a:pt x="32" y="104"/>
                    <a:pt x="39" y="108"/>
                  </a:cubicBezTo>
                  <a:cubicBezTo>
                    <a:pt x="47" y="111"/>
                    <a:pt x="55" y="113"/>
                    <a:pt x="64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4" y="112"/>
                    <a:pt x="114" y="11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4" y="96"/>
                    <a:pt x="112" y="91"/>
                    <a:pt x="109" y="88"/>
                  </a:cubicBezTo>
                  <a:cubicBezTo>
                    <a:pt x="106" y="85"/>
                    <a:pt x="102" y="84"/>
                    <a:pt x="9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gray">
            <a:xfrm>
              <a:off x="-4548188" y="3063875"/>
              <a:ext cx="889000" cy="423862"/>
            </a:xfrm>
            <a:custGeom>
              <a:avLst/>
              <a:gdLst>
                <a:gd name="T0" fmla="*/ 237 w 237"/>
                <a:gd name="T1" fmla="*/ 16 h 113"/>
                <a:gd name="T2" fmla="*/ 220 w 237"/>
                <a:gd name="T3" fmla="*/ 0 h 113"/>
                <a:gd name="T4" fmla="*/ 203 w 237"/>
                <a:gd name="T5" fmla="*/ 0 h 113"/>
                <a:gd name="T6" fmla="*/ 200 w 237"/>
                <a:gd name="T7" fmla="*/ 1 h 113"/>
                <a:gd name="T8" fmla="*/ 165 w 237"/>
                <a:gd name="T9" fmla="*/ 34 h 113"/>
                <a:gd name="T10" fmla="*/ 119 w 237"/>
                <a:gd name="T11" fmla="*/ 52 h 113"/>
                <a:gd name="T12" fmla="*/ 71 w 237"/>
                <a:gd name="T13" fmla="*/ 32 h 113"/>
                <a:gd name="T14" fmla="*/ 44 w 237"/>
                <a:gd name="T15" fmla="*/ 8 h 113"/>
                <a:gd name="T16" fmla="*/ 25 w 237"/>
                <a:gd name="T17" fmla="*/ 0 h 113"/>
                <a:gd name="T18" fmla="*/ 4 w 237"/>
                <a:gd name="T19" fmla="*/ 0 h 113"/>
                <a:gd name="T20" fmla="*/ 0 w 237"/>
                <a:gd name="T21" fmla="*/ 3 h 113"/>
                <a:gd name="T22" fmla="*/ 0 w 237"/>
                <a:gd name="T23" fmla="*/ 96 h 113"/>
                <a:gd name="T24" fmla="*/ 17 w 237"/>
                <a:gd name="T25" fmla="*/ 113 h 113"/>
                <a:gd name="T26" fmla="*/ 23 w 237"/>
                <a:gd name="T27" fmla="*/ 113 h 113"/>
                <a:gd name="T28" fmla="*/ 28 w 237"/>
                <a:gd name="T29" fmla="*/ 113 h 113"/>
                <a:gd name="T30" fmla="*/ 31 w 237"/>
                <a:gd name="T31" fmla="*/ 110 h 113"/>
                <a:gd name="T32" fmla="*/ 31 w 237"/>
                <a:gd name="T33" fmla="*/ 76 h 113"/>
                <a:gd name="T34" fmla="*/ 47 w 237"/>
                <a:gd name="T35" fmla="*/ 61 h 113"/>
                <a:gd name="T36" fmla="*/ 84 w 237"/>
                <a:gd name="T37" fmla="*/ 83 h 113"/>
                <a:gd name="T38" fmla="*/ 119 w 237"/>
                <a:gd name="T39" fmla="*/ 105 h 113"/>
                <a:gd name="T40" fmla="*/ 153 w 237"/>
                <a:gd name="T41" fmla="*/ 83 h 113"/>
                <a:gd name="T42" fmla="*/ 190 w 237"/>
                <a:gd name="T43" fmla="*/ 61 h 113"/>
                <a:gd name="T44" fmla="*/ 206 w 237"/>
                <a:gd name="T45" fmla="*/ 76 h 113"/>
                <a:gd name="T46" fmla="*/ 206 w 237"/>
                <a:gd name="T47" fmla="*/ 96 h 113"/>
                <a:gd name="T48" fmla="*/ 223 w 237"/>
                <a:gd name="T49" fmla="*/ 113 h 113"/>
                <a:gd name="T50" fmla="*/ 230 w 237"/>
                <a:gd name="T51" fmla="*/ 113 h 113"/>
                <a:gd name="T52" fmla="*/ 234 w 237"/>
                <a:gd name="T53" fmla="*/ 113 h 113"/>
                <a:gd name="T54" fmla="*/ 234 w 237"/>
                <a:gd name="T55" fmla="*/ 113 h 113"/>
                <a:gd name="T56" fmla="*/ 237 w 237"/>
                <a:gd name="T57" fmla="*/ 110 h 113"/>
                <a:gd name="T58" fmla="*/ 237 w 237"/>
                <a:gd name="T5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7" h="113">
                  <a:moveTo>
                    <a:pt x="237" y="16"/>
                  </a:moveTo>
                  <a:cubicBezTo>
                    <a:pt x="237" y="7"/>
                    <a:pt x="229" y="0"/>
                    <a:pt x="22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2" y="0"/>
                    <a:pt x="201" y="0"/>
                    <a:pt x="200" y="1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53" y="45"/>
                    <a:pt x="137" y="52"/>
                    <a:pt x="119" y="52"/>
                  </a:cubicBezTo>
                  <a:cubicBezTo>
                    <a:pt x="100" y="52"/>
                    <a:pt x="83" y="45"/>
                    <a:pt x="71" y="32"/>
                  </a:cubicBezTo>
                  <a:cubicBezTo>
                    <a:pt x="71" y="32"/>
                    <a:pt x="45" y="8"/>
                    <a:pt x="44" y="8"/>
                  </a:cubicBezTo>
                  <a:cubicBezTo>
                    <a:pt x="39" y="3"/>
                    <a:pt x="33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6"/>
                    <a:pt x="8" y="113"/>
                    <a:pt x="17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30" y="113"/>
                    <a:pt x="31" y="112"/>
                    <a:pt x="31" y="110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68"/>
                    <a:pt x="38" y="61"/>
                    <a:pt x="47" y="61"/>
                  </a:cubicBezTo>
                  <a:cubicBezTo>
                    <a:pt x="63" y="61"/>
                    <a:pt x="74" y="74"/>
                    <a:pt x="84" y="83"/>
                  </a:cubicBezTo>
                  <a:cubicBezTo>
                    <a:pt x="97" y="94"/>
                    <a:pt x="107" y="105"/>
                    <a:pt x="119" y="105"/>
                  </a:cubicBezTo>
                  <a:cubicBezTo>
                    <a:pt x="131" y="105"/>
                    <a:pt x="140" y="94"/>
                    <a:pt x="153" y="83"/>
                  </a:cubicBezTo>
                  <a:cubicBezTo>
                    <a:pt x="163" y="74"/>
                    <a:pt x="175" y="61"/>
                    <a:pt x="190" y="61"/>
                  </a:cubicBezTo>
                  <a:cubicBezTo>
                    <a:pt x="199" y="61"/>
                    <a:pt x="206" y="68"/>
                    <a:pt x="206" y="76"/>
                  </a:cubicBezTo>
                  <a:cubicBezTo>
                    <a:pt x="206" y="76"/>
                    <a:pt x="206" y="96"/>
                    <a:pt x="206" y="96"/>
                  </a:cubicBezTo>
                  <a:cubicBezTo>
                    <a:pt x="206" y="106"/>
                    <a:pt x="214" y="113"/>
                    <a:pt x="223" y="113"/>
                  </a:cubicBezTo>
                  <a:cubicBezTo>
                    <a:pt x="223" y="113"/>
                    <a:pt x="230" y="113"/>
                    <a:pt x="230" y="113"/>
                  </a:cubicBezTo>
                  <a:cubicBezTo>
                    <a:pt x="232" y="113"/>
                    <a:pt x="234" y="113"/>
                    <a:pt x="234" y="113"/>
                  </a:cubicBezTo>
                  <a:cubicBezTo>
                    <a:pt x="234" y="113"/>
                    <a:pt x="234" y="113"/>
                    <a:pt x="234" y="113"/>
                  </a:cubicBezTo>
                  <a:cubicBezTo>
                    <a:pt x="235" y="113"/>
                    <a:pt x="237" y="112"/>
                    <a:pt x="237" y="110"/>
                  </a:cubicBezTo>
                  <a:cubicBezTo>
                    <a:pt x="237" y="110"/>
                    <a:pt x="237" y="17"/>
                    <a:pt x="23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8" name="Freeform 44">
            <a:extLst>
              <a:ext uri="{FF2B5EF4-FFF2-40B4-BE49-F238E27FC236}">
                <a16:creationId xmlns="" xmlns:a16="http://schemas.microsoft.com/office/drawing/2014/main" id="{9A8F742A-9FBF-459B-B20B-99B25183DBD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3175"/>
            <a:ext cx="6424613" cy="6854825"/>
          </a:xfrm>
          <a:custGeom>
            <a:avLst/>
            <a:gdLst>
              <a:gd name="T0" fmla="*/ 1666 w 3171"/>
              <a:gd name="T1" fmla="*/ 1920 h 2540"/>
              <a:gd name="T2" fmla="*/ 1666 w 3171"/>
              <a:gd name="T3" fmla="*/ 633 h 2540"/>
              <a:gd name="T4" fmla="*/ 1972 w 3171"/>
              <a:gd name="T5" fmla="*/ 149 h 2540"/>
              <a:gd name="T6" fmla="*/ 2290 w 3171"/>
              <a:gd name="T7" fmla="*/ 0 h 2540"/>
              <a:gd name="T8" fmla="*/ 60 w 3171"/>
              <a:gd name="T9" fmla="*/ 0 h 2540"/>
              <a:gd name="T10" fmla="*/ 1099 w 3171"/>
              <a:gd name="T11" fmla="*/ 171 h 2540"/>
              <a:gd name="T12" fmla="*/ 1431 w 3171"/>
              <a:gd name="T13" fmla="*/ 562 h 2540"/>
              <a:gd name="T14" fmla="*/ 1431 w 3171"/>
              <a:gd name="T15" fmla="*/ 1968 h 2540"/>
              <a:gd name="T16" fmla="*/ 1099 w 3171"/>
              <a:gd name="T17" fmla="*/ 2363 h 2540"/>
              <a:gd name="T18" fmla="*/ 0 w 3171"/>
              <a:gd name="T19" fmla="*/ 2540 h 2540"/>
              <a:gd name="T20" fmla="*/ 3171 w 3171"/>
              <a:gd name="T21" fmla="*/ 2540 h 2540"/>
              <a:gd name="T22" fmla="*/ 3171 w 3171"/>
              <a:gd name="T23" fmla="*/ 2423 h 2540"/>
              <a:gd name="T24" fmla="*/ 2002 w 3171"/>
              <a:gd name="T25" fmla="*/ 2296 h 2540"/>
              <a:gd name="T26" fmla="*/ 1666 w 3171"/>
              <a:gd name="T27" fmla="*/ 1920 h 2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71" h="2540">
                <a:moveTo>
                  <a:pt x="1666" y="1920"/>
                </a:moveTo>
                <a:cubicBezTo>
                  <a:pt x="1666" y="1920"/>
                  <a:pt x="1666" y="1920"/>
                  <a:pt x="1666" y="633"/>
                </a:cubicBezTo>
                <a:cubicBezTo>
                  <a:pt x="1666" y="447"/>
                  <a:pt x="1804" y="231"/>
                  <a:pt x="1972" y="149"/>
                </a:cubicBezTo>
                <a:cubicBezTo>
                  <a:pt x="1972" y="149"/>
                  <a:pt x="1972" y="149"/>
                  <a:pt x="229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349" y="48"/>
                  <a:pt x="692" y="104"/>
                  <a:pt x="1099" y="171"/>
                </a:cubicBezTo>
                <a:cubicBezTo>
                  <a:pt x="1282" y="201"/>
                  <a:pt x="1431" y="376"/>
                  <a:pt x="1431" y="562"/>
                </a:cubicBezTo>
                <a:cubicBezTo>
                  <a:pt x="1431" y="562"/>
                  <a:pt x="1431" y="562"/>
                  <a:pt x="1431" y="1968"/>
                </a:cubicBezTo>
                <a:cubicBezTo>
                  <a:pt x="1431" y="2154"/>
                  <a:pt x="1282" y="2333"/>
                  <a:pt x="1099" y="2363"/>
                </a:cubicBezTo>
                <a:cubicBezTo>
                  <a:pt x="1099" y="2363"/>
                  <a:pt x="1099" y="2363"/>
                  <a:pt x="0" y="2540"/>
                </a:cubicBezTo>
                <a:cubicBezTo>
                  <a:pt x="3171" y="2540"/>
                  <a:pt x="3171" y="2540"/>
                  <a:pt x="3171" y="2540"/>
                </a:cubicBezTo>
                <a:cubicBezTo>
                  <a:pt x="3171" y="2423"/>
                  <a:pt x="3171" y="2423"/>
                  <a:pt x="3171" y="2423"/>
                </a:cubicBezTo>
                <a:cubicBezTo>
                  <a:pt x="2836" y="2387"/>
                  <a:pt x="2449" y="2344"/>
                  <a:pt x="2002" y="2296"/>
                </a:cubicBezTo>
                <a:cubicBezTo>
                  <a:pt x="1819" y="2273"/>
                  <a:pt x="1666" y="2106"/>
                  <a:pt x="1666" y="1920"/>
                </a:cubicBezTo>
                <a:close/>
              </a:path>
            </a:pathLst>
          </a:custGeom>
          <a:solidFill>
            <a:srgbClr val="B4DC96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99592" y="3861049"/>
            <a:ext cx="2160314" cy="2231777"/>
          </a:xfrm>
          <a:prstGeom prst="rect">
            <a:avLst/>
          </a:prstGeom>
        </p:spPr>
        <p:txBody>
          <a:bodyPr wrap="none" anchor="b"/>
          <a:lstStyle>
            <a:lvl1pPr marL="0" indent="0">
              <a:buFont typeface="Arial" panose="020B0604020202020204" pitchFamily="34" charset="0"/>
              <a:buNone/>
              <a:defRPr sz="8625" b="0">
                <a:ln>
                  <a:noFill/>
                </a:ln>
                <a:solidFill>
                  <a:schemeClr val="tx2"/>
                </a:solidFill>
                <a:latin typeface="Merck" panose="04040805020F02020302" pitchFamily="82" charset="0"/>
              </a:defRPr>
            </a:lvl1pPr>
            <a:lvl2pPr marL="0" indent="0">
              <a:spcBef>
                <a:spcPts val="450"/>
              </a:spcBef>
              <a:buFont typeface="Arial" panose="020B0604020202020204" pitchFamily="34" charset="0"/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2pPr>
            <a:lvl3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3pPr>
            <a:lvl4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4pPr>
            <a:lvl5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5pPr>
            <a:lvl6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6pPr>
            <a:lvl7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7pPr>
            <a:lvl8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8pPr>
            <a:lvl9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9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4355976" y="1988842"/>
            <a:ext cx="4320110" cy="1368151"/>
          </a:xfrm>
          <a:prstGeom prst="rect">
            <a:avLst/>
          </a:prstGeom>
          <a:noFill/>
        </p:spPr>
        <p:txBody>
          <a:bodyPr tIns="72000" bIns="0" anchor="t" anchorCtr="0"/>
          <a:lstStyle>
            <a:lvl1pPr>
              <a:lnSpc>
                <a:spcPct val="100000"/>
              </a:lnSpc>
              <a:defRPr sz="2700" b="0" cap="none" baseline="0">
                <a:solidFill>
                  <a:srgbClr val="B4DC96"/>
                </a:solidFill>
                <a:latin typeface="Merck" panose="04040805020F02020302" pitchFamily="82" charset="0"/>
              </a:defRPr>
            </a:lvl1pPr>
          </a:lstStyle>
          <a:p>
            <a:pPr lvl="0"/>
            <a:r>
              <a:rPr lang="en-US" noProof="0" dirty="0"/>
              <a:t>Chapter name </a:t>
            </a:r>
            <a:br>
              <a:rPr lang="en-US" noProof="0" dirty="0"/>
            </a:br>
            <a:r>
              <a:rPr lang="en-US" noProof="0" dirty="0"/>
              <a:t>in two lines</a:t>
            </a:r>
          </a:p>
        </p:txBody>
      </p:sp>
    </p:spTree>
    <p:extLst>
      <p:ext uri="{BB962C8B-B14F-4D97-AF65-F5344CB8AC3E}">
        <p14:creationId xmlns:p14="http://schemas.microsoft.com/office/powerpoint/2010/main" val="41096561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>
            <a:extLst>
              <a:ext uri="{FF2B5EF4-FFF2-40B4-BE49-F238E27FC236}">
                <a16:creationId xmlns="" xmlns:a16="http://schemas.microsoft.com/office/drawing/2014/main" id="{CA0D72E8-DEB9-48A1-8FC4-9CCFEF056B56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id="{D30F5841-5298-4B7F-9290-C3B81EA0545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63654" y="3357564"/>
            <a:ext cx="4212431" cy="2232025"/>
          </a:xfrm>
        </p:spPr>
        <p:txBody>
          <a:bodyPr tIns="72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1pPr>
            <a:lvl2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2pPr>
            <a:lvl3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3pPr>
            <a:lvl4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4pPr>
            <a:lvl5pPr>
              <a:defRPr sz="2700" b="0">
                <a:solidFill>
                  <a:schemeClr val="accent1"/>
                </a:solidFill>
                <a:latin typeface="Merck" panose="02060803030402040803" pitchFamily="18" charset="0"/>
              </a:defRPr>
            </a:lvl5pPr>
          </a:lstStyle>
          <a:p>
            <a:pPr lvl="0"/>
            <a:r>
              <a:rPr lang="en-US" dirty="0"/>
              <a:t>Chapter name </a:t>
            </a:r>
            <a:br>
              <a:rPr lang="en-US" dirty="0"/>
            </a:br>
            <a:r>
              <a:rPr lang="en-US" dirty="0"/>
              <a:t>in two lines 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="" xmlns:a16="http://schemas.microsoft.com/office/drawing/2014/main" id="{25ABA3AF-18EE-42C2-8936-9FB64B4FA250}"/>
              </a:ext>
            </a:extLst>
          </p:cNvPr>
          <p:cNvGrpSpPr>
            <a:grpSpLocks noChangeAspect="1"/>
          </p:cNvGrpSpPr>
          <p:nvPr userDrawn="1">
            <p:custDataLst>
              <p:tags r:id="rId2"/>
            </p:custDataLst>
          </p:nvPr>
        </p:nvGrpSpPr>
        <p:grpSpPr bwMode="gray">
          <a:xfrm>
            <a:off x="7904642" y="6440320"/>
            <a:ext cx="771444" cy="162000"/>
            <a:chOff x="-4548188" y="3063875"/>
            <a:chExt cx="2741613" cy="431800"/>
          </a:xfrm>
          <a:solidFill>
            <a:schemeClr val="tx2"/>
          </a:solidFill>
        </p:grpSpPr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E9102314-C7A7-4DC4-870E-3B46E88A4537}"/>
                </a:ext>
              </a:extLst>
            </p:cNvPr>
            <p:cNvSpPr>
              <a:spLocks/>
            </p:cNvSpPr>
            <p:nvPr/>
          </p:nvSpPr>
          <p:spPr bwMode="gray">
            <a:xfrm>
              <a:off x="-2230438" y="3063875"/>
              <a:ext cx="423863" cy="423862"/>
            </a:xfrm>
            <a:custGeom>
              <a:avLst/>
              <a:gdLst>
                <a:gd name="T0" fmla="*/ 8 w 113"/>
                <a:gd name="T1" fmla="*/ 113 h 113"/>
                <a:gd name="T2" fmla="*/ 27 w 113"/>
                <a:gd name="T3" fmla="*/ 105 h 113"/>
                <a:gd name="T4" fmla="*/ 34 w 113"/>
                <a:gd name="T5" fmla="*/ 98 h 113"/>
                <a:gd name="T6" fmla="*/ 43 w 113"/>
                <a:gd name="T7" fmla="*/ 93 h 113"/>
                <a:gd name="T8" fmla="*/ 46 w 113"/>
                <a:gd name="T9" fmla="*/ 93 h 113"/>
                <a:gd name="T10" fmla="*/ 49 w 113"/>
                <a:gd name="T11" fmla="*/ 93 h 113"/>
                <a:gd name="T12" fmla="*/ 60 w 113"/>
                <a:gd name="T13" fmla="*/ 96 h 113"/>
                <a:gd name="T14" fmla="*/ 92 w 113"/>
                <a:gd name="T15" fmla="*/ 109 h 113"/>
                <a:gd name="T16" fmla="*/ 106 w 113"/>
                <a:gd name="T17" fmla="*/ 113 h 113"/>
                <a:gd name="T18" fmla="*/ 111 w 113"/>
                <a:gd name="T19" fmla="*/ 113 h 113"/>
                <a:gd name="T20" fmla="*/ 113 w 113"/>
                <a:gd name="T21" fmla="*/ 110 h 113"/>
                <a:gd name="T22" fmla="*/ 113 w 113"/>
                <a:gd name="T23" fmla="*/ 99 h 113"/>
                <a:gd name="T24" fmla="*/ 100 w 113"/>
                <a:gd name="T25" fmla="*/ 80 h 113"/>
                <a:gd name="T26" fmla="*/ 94 w 113"/>
                <a:gd name="T27" fmla="*/ 77 h 113"/>
                <a:gd name="T28" fmla="*/ 78 w 113"/>
                <a:gd name="T29" fmla="*/ 67 h 113"/>
                <a:gd name="T30" fmla="*/ 79 w 113"/>
                <a:gd name="T31" fmla="*/ 52 h 113"/>
                <a:gd name="T32" fmla="*/ 107 w 113"/>
                <a:gd name="T33" fmla="*/ 24 h 113"/>
                <a:gd name="T34" fmla="*/ 113 w 113"/>
                <a:gd name="T35" fmla="*/ 10 h 113"/>
                <a:gd name="T36" fmla="*/ 113 w 113"/>
                <a:gd name="T37" fmla="*/ 6 h 113"/>
                <a:gd name="T38" fmla="*/ 110 w 113"/>
                <a:gd name="T39" fmla="*/ 2 h 113"/>
                <a:gd name="T40" fmla="*/ 103 w 113"/>
                <a:gd name="T41" fmla="*/ 0 h 113"/>
                <a:gd name="T42" fmla="*/ 99 w 113"/>
                <a:gd name="T43" fmla="*/ 0 h 113"/>
                <a:gd name="T44" fmla="*/ 80 w 113"/>
                <a:gd name="T45" fmla="*/ 8 h 113"/>
                <a:gd name="T46" fmla="*/ 57 w 113"/>
                <a:gd name="T47" fmla="*/ 31 h 113"/>
                <a:gd name="T48" fmla="*/ 31 w 113"/>
                <a:gd name="T49" fmla="*/ 57 h 113"/>
                <a:gd name="T50" fmla="*/ 31 w 113"/>
                <a:gd name="T51" fmla="*/ 16 h 113"/>
                <a:gd name="T52" fmla="*/ 14 w 113"/>
                <a:gd name="T53" fmla="*/ 0 h 113"/>
                <a:gd name="T54" fmla="*/ 7 w 113"/>
                <a:gd name="T55" fmla="*/ 0 h 113"/>
                <a:gd name="T56" fmla="*/ 1 w 113"/>
                <a:gd name="T57" fmla="*/ 0 h 113"/>
                <a:gd name="T58" fmla="*/ 0 w 113"/>
                <a:gd name="T59" fmla="*/ 3 h 113"/>
                <a:gd name="T60" fmla="*/ 0 w 113"/>
                <a:gd name="T61" fmla="*/ 111 h 113"/>
                <a:gd name="T62" fmla="*/ 2 w 113"/>
                <a:gd name="T63" fmla="*/ 113 h 113"/>
                <a:gd name="T64" fmla="*/ 8 w 113"/>
                <a:gd name="T6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13">
                  <a:moveTo>
                    <a:pt x="8" y="113"/>
                  </a:moveTo>
                  <a:cubicBezTo>
                    <a:pt x="16" y="113"/>
                    <a:pt x="22" y="110"/>
                    <a:pt x="27" y="105"/>
                  </a:cubicBezTo>
                  <a:cubicBezTo>
                    <a:pt x="27" y="105"/>
                    <a:pt x="30" y="102"/>
                    <a:pt x="34" y="98"/>
                  </a:cubicBezTo>
                  <a:cubicBezTo>
                    <a:pt x="36" y="95"/>
                    <a:pt x="40" y="94"/>
                    <a:pt x="43" y="93"/>
                  </a:cubicBezTo>
                  <a:cubicBezTo>
                    <a:pt x="44" y="93"/>
                    <a:pt x="45" y="93"/>
                    <a:pt x="46" y="93"/>
                  </a:cubicBezTo>
                  <a:cubicBezTo>
                    <a:pt x="47" y="93"/>
                    <a:pt x="48" y="93"/>
                    <a:pt x="49" y="93"/>
                  </a:cubicBezTo>
                  <a:cubicBezTo>
                    <a:pt x="53" y="94"/>
                    <a:pt x="57" y="95"/>
                    <a:pt x="60" y="96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09"/>
                    <a:pt x="100" y="113"/>
                    <a:pt x="106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3" y="112"/>
                    <a:pt x="113" y="110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1"/>
                    <a:pt x="108" y="83"/>
                    <a:pt x="100" y="80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88" y="75"/>
                    <a:pt x="82" y="70"/>
                    <a:pt x="78" y="67"/>
                  </a:cubicBezTo>
                  <a:cubicBezTo>
                    <a:pt x="78" y="67"/>
                    <a:pt x="72" y="60"/>
                    <a:pt x="79" y="5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11" y="20"/>
                    <a:pt x="113" y="15"/>
                    <a:pt x="113" y="10"/>
                  </a:cubicBezTo>
                  <a:cubicBezTo>
                    <a:pt x="113" y="10"/>
                    <a:pt x="113" y="8"/>
                    <a:pt x="113" y="6"/>
                  </a:cubicBezTo>
                  <a:cubicBezTo>
                    <a:pt x="112" y="5"/>
                    <a:pt x="111" y="3"/>
                    <a:pt x="110" y="2"/>
                  </a:cubicBezTo>
                  <a:cubicBezTo>
                    <a:pt x="109" y="1"/>
                    <a:pt x="106" y="0"/>
                    <a:pt x="103" y="0"/>
                  </a:cubicBezTo>
                  <a:cubicBezTo>
                    <a:pt x="103" y="0"/>
                    <a:pt x="99" y="0"/>
                    <a:pt x="99" y="0"/>
                  </a:cubicBezTo>
                  <a:cubicBezTo>
                    <a:pt x="91" y="0"/>
                    <a:pt x="85" y="3"/>
                    <a:pt x="80" y="8"/>
                  </a:cubicBezTo>
                  <a:cubicBezTo>
                    <a:pt x="80" y="8"/>
                    <a:pt x="61" y="26"/>
                    <a:pt x="57" y="31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1" y="16"/>
                    <a:pt x="31" y="16"/>
                  </a:cubicBezTo>
                  <a:cubicBezTo>
                    <a:pt x="31" y="7"/>
                    <a:pt x="23" y="0"/>
                    <a:pt x="14" y="0"/>
                  </a:cubicBezTo>
                  <a:cubicBezTo>
                    <a:pt x="14" y="0"/>
                    <a:pt x="7" y="0"/>
                    <a:pt x="7" y="0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111"/>
                    <a:pt x="0" y="111"/>
                  </a:cubicBezTo>
                  <a:cubicBezTo>
                    <a:pt x="0" y="112"/>
                    <a:pt x="1" y="113"/>
                    <a:pt x="2" y="113"/>
                  </a:cubicBezTo>
                  <a:lnTo>
                    <a:pt x="8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="" xmlns:a16="http://schemas.microsoft.com/office/drawing/2014/main" id="{CDB9C0CA-0C97-4C4F-9DAE-F17419620AF3}"/>
                </a:ext>
              </a:extLst>
            </p:cNvPr>
            <p:cNvSpPr>
              <a:spLocks/>
            </p:cNvSpPr>
            <p:nvPr/>
          </p:nvSpPr>
          <p:spPr bwMode="gray">
            <a:xfrm>
              <a:off x="-2695575" y="3063875"/>
              <a:ext cx="427038" cy="431800"/>
            </a:xfrm>
            <a:custGeom>
              <a:avLst/>
              <a:gdLst>
                <a:gd name="T0" fmla="*/ 111 w 114"/>
                <a:gd name="T1" fmla="*/ 66 h 115"/>
                <a:gd name="T2" fmla="*/ 94 w 114"/>
                <a:gd name="T3" fmla="*/ 66 h 115"/>
                <a:gd name="T4" fmla="*/ 82 w 114"/>
                <a:gd name="T5" fmla="*/ 74 h 115"/>
                <a:gd name="T6" fmla="*/ 76 w 114"/>
                <a:gd name="T7" fmla="*/ 82 h 115"/>
                <a:gd name="T8" fmla="*/ 65 w 114"/>
                <a:gd name="T9" fmla="*/ 86 h 115"/>
                <a:gd name="T10" fmla="*/ 53 w 114"/>
                <a:gd name="T11" fmla="*/ 82 h 115"/>
                <a:gd name="T12" fmla="*/ 42 w 114"/>
                <a:gd name="T13" fmla="*/ 73 h 115"/>
                <a:gd name="T14" fmla="*/ 34 w 114"/>
                <a:gd name="T15" fmla="*/ 61 h 115"/>
                <a:gd name="T16" fmla="*/ 31 w 114"/>
                <a:gd name="T17" fmla="*/ 48 h 115"/>
                <a:gd name="T18" fmla="*/ 36 w 114"/>
                <a:gd name="T19" fmla="*/ 34 h 115"/>
                <a:gd name="T20" fmla="*/ 49 w 114"/>
                <a:gd name="T21" fmla="*/ 29 h 115"/>
                <a:gd name="T22" fmla="*/ 66 w 114"/>
                <a:gd name="T23" fmla="*/ 35 h 115"/>
                <a:gd name="T24" fmla="*/ 74 w 114"/>
                <a:gd name="T25" fmla="*/ 38 h 115"/>
                <a:gd name="T26" fmla="*/ 82 w 114"/>
                <a:gd name="T27" fmla="*/ 34 h 115"/>
                <a:gd name="T28" fmla="*/ 94 w 114"/>
                <a:gd name="T29" fmla="*/ 22 h 115"/>
                <a:gd name="T30" fmla="*/ 95 w 114"/>
                <a:gd name="T31" fmla="*/ 20 h 115"/>
                <a:gd name="T32" fmla="*/ 93 w 114"/>
                <a:gd name="T33" fmla="*/ 18 h 115"/>
                <a:gd name="T34" fmla="*/ 73 w 114"/>
                <a:gd name="T35" fmla="*/ 5 h 115"/>
                <a:gd name="T36" fmla="*/ 49 w 114"/>
                <a:gd name="T37" fmla="*/ 0 h 115"/>
                <a:gd name="T38" fmla="*/ 3 w 114"/>
                <a:gd name="T39" fmla="*/ 0 h 115"/>
                <a:gd name="T40" fmla="*/ 0 w 114"/>
                <a:gd name="T41" fmla="*/ 3 h 115"/>
                <a:gd name="T42" fmla="*/ 0 w 114"/>
                <a:gd name="T43" fmla="*/ 49 h 115"/>
                <a:gd name="T44" fmla="*/ 6 w 114"/>
                <a:gd name="T45" fmla="*/ 74 h 115"/>
                <a:gd name="T46" fmla="*/ 20 w 114"/>
                <a:gd name="T47" fmla="*/ 95 h 115"/>
                <a:gd name="T48" fmla="*/ 41 w 114"/>
                <a:gd name="T49" fmla="*/ 109 h 115"/>
                <a:gd name="T50" fmla="*/ 65 w 114"/>
                <a:gd name="T51" fmla="*/ 115 h 115"/>
                <a:gd name="T52" fmla="*/ 84 w 114"/>
                <a:gd name="T53" fmla="*/ 111 h 115"/>
                <a:gd name="T54" fmla="*/ 99 w 114"/>
                <a:gd name="T55" fmla="*/ 102 h 115"/>
                <a:gd name="T56" fmla="*/ 109 w 114"/>
                <a:gd name="T57" fmla="*/ 87 h 115"/>
                <a:gd name="T58" fmla="*/ 114 w 114"/>
                <a:gd name="T59" fmla="*/ 69 h 115"/>
                <a:gd name="T60" fmla="*/ 111 w 114"/>
                <a:gd name="T6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115">
                  <a:moveTo>
                    <a:pt x="111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88" y="66"/>
                    <a:pt x="84" y="68"/>
                    <a:pt x="82" y="74"/>
                  </a:cubicBezTo>
                  <a:cubicBezTo>
                    <a:pt x="81" y="77"/>
                    <a:pt x="79" y="80"/>
                    <a:pt x="76" y="82"/>
                  </a:cubicBezTo>
                  <a:cubicBezTo>
                    <a:pt x="73" y="84"/>
                    <a:pt x="70" y="86"/>
                    <a:pt x="65" y="86"/>
                  </a:cubicBezTo>
                  <a:cubicBezTo>
                    <a:pt x="62" y="86"/>
                    <a:pt x="57" y="84"/>
                    <a:pt x="53" y="82"/>
                  </a:cubicBezTo>
                  <a:cubicBezTo>
                    <a:pt x="49" y="80"/>
                    <a:pt x="46" y="77"/>
                    <a:pt x="42" y="73"/>
                  </a:cubicBezTo>
                  <a:cubicBezTo>
                    <a:pt x="39" y="70"/>
                    <a:pt x="36" y="66"/>
                    <a:pt x="34" y="61"/>
                  </a:cubicBezTo>
                  <a:cubicBezTo>
                    <a:pt x="32" y="57"/>
                    <a:pt x="31" y="52"/>
                    <a:pt x="31" y="48"/>
                  </a:cubicBezTo>
                  <a:cubicBezTo>
                    <a:pt x="31" y="42"/>
                    <a:pt x="33" y="38"/>
                    <a:pt x="36" y="34"/>
                  </a:cubicBezTo>
                  <a:cubicBezTo>
                    <a:pt x="40" y="31"/>
                    <a:pt x="44" y="29"/>
                    <a:pt x="49" y="29"/>
                  </a:cubicBezTo>
                  <a:cubicBezTo>
                    <a:pt x="55" y="29"/>
                    <a:pt x="61" y="31"/>
                    <a:pt x="66" y="35"/>
                  </a:cubicBezTo>
                  <a:cubicBezTo>
                    <a:pt x="69" y="37"/>
                    <a:pt x="71" y="38"/>
                    <a:pt x="74" y="38"/>
                  </a:cubicBezTo>
                  <a:cubicBezTo>
                    <a:pt x="76" y="38"/>
                    <a:pt x="79" y="36"/>
                    <a:pt x="82" y="3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4" y="19"/>
                    <a:pt x="94" y="19"/>
                    <a:pt x="93" y="18"/>
                  </a:cubicBezTo>
                  <a:cubicBezTo>
                    <a:pt x="87" y="12"/>
                    <a:pt x="80" y="8"/>
                    <a:pt x="73" y="5"/>
                  </a:cubicBezTo>
                  <a:cubicBezTo>
                    <a:pt x="65" y="1"/>
                    <a:pt x="57" y="0"/>
                    <a:pt x="4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7"/>
                    <a:pt x="2" y="66"/>
                    <a:pt x="6" y="74"/>
                  </a:cubicBezTo>
                  <a:cubicBezTo>
                    <a:pt x="9" y="82"/>
                    <a:pt x="14" y="89"/>
                    <a:pt x="20" y="95"/>
                  </a:cubicBezTo>
                  <a:cubicBezTo>
                    <a:pt x="26" y="101"/>
                    <a:pt x="33" y="106"/>
                    <a:pt x="41" y="109"/>
                  </a:cubicBezTo>
                  <a:cubicBezTo>
                    <a:pt x="49" y="113"/>
                    <a:pt x="57" y="115"/>
                    <a:pt x="65" y="115"/>
                  </a:cubicBezTo>
                  <a:cubicBezTo>
                    <a:pt x="72" y="115"/>
                    <a:pt x="78" y="114"/>
                    <a:pt x="84" y="111"/>
                  </a:cubicBezTo>
                  <a:cubicBezTo>
                    <a:pt x="90" y="109"/>
                    <a:pt x="95" y="106"/>
                    <a:pt x="99" y="102"/>
                  </a:cubicBezTo>
                  <a:cubicBezTo>
                    <a:pt x="103" y="98"/>
                    <a:pt x="107" y="93"/>
                    <a:pt x="109" y="87"/>
                  </a:cubicBezTo>
                  <a:cubicBezTo>
                    <a:pt x="112" y="81"/>
                    <a:pt x="113" y="75"/>
                    <a:pt x="114" y="69"/>
                  </a:cubicBezTo>
                  <a:cubicBezTo>
                    <a:pt x="114" y="67"/>
                    <a:pt x="113" y="66"/>
                    <a:pt x="11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" name="Freeform 10">
              <a:extLst>
                <a:ext uri="{FF2B5EF4-FFF2-40B4-BE49-F238E27FC236}">
                  <a16:creationId xmlns="" xmlns:a16="http://schemas.microsoft.com/office/drawing/2014/main" id="{5A531FAD-01AA-40AC-BD05-ED0A3E318A13}"/>
                </a:ext>
              </a:extLst>
            </p:cNvPr>
            <p:cNvSpPr>
              <a:spLocks/>
            </p:cNvSpPr>
            <p:nvPr/>
          </p:nvSpPr>
          <p:spPr bwMode="gray">
            <a:xfrm>
              <a:off x="-3157538" y="3063875"/>
              <a:ext cx="461963" cy="423862"/>
            </a:xfrm>
            <a:custGeom>
              <a:avLst/>
              <a:gdLst>
                <a:gd name="T0" fmla="*/ 121 w 123"/>
                <a:gd name="T1" fmla="*/ 99 h 113"/>
                <a:gd name="T2" fmla="*/ 104 w 123"/>
                <a:gd name="T3" fmla="*/ 88 h 113"/>
                <a:gd name="T4" fmla="*/ 91 w 123"/>
                <a:gd name="T5" fmla="*/ 78 h 113"/>
                <a:gd name="T6" fmla="*/ 107 w 123"/>
                <a:gd name="T7" fmla="*/ 67 h 113"/>
                <a:gd name="T8" fmla="*/ 113 w 123"/>
                <a:gd name="T9" fmla="*/ 49 h 113"/>
                <a:gd name="T10" fmla="*/ 107 w 123"/>
                <a:gd name="T11" fmla="*/ 30 h 113"/>
                <a:gd name="T12" fmla="*/ 92 w 123"/>
                <a:gd name="T13" fmla="*/ 14 h 113"/>
                <a:gd name="T14" fmla="*/ 71 w 123"/>
                <a:gd name="T15" fmla="*/ 4 h 113"/>
                <a:gd name="T16" fmla="*/ 48 w 123"/>
                <a:gd name="T17" fmla="*/ 0 h 113"/>
                <a:gd name="T18" fmla="*/ 2 w 123"/>
                <a:gd name="T19" fmla="*/ 0 h 113"/>
                <a:gd name="T20" fmla="*/ 0 w 123"/>
                <a:gd name="T21" fmla="*/ 2 h 113"/>
                <a:gd name="T22" fmla="*/ 0 w 123"/>
                <a:gd name="T23" fmla="*/ 79 h 113"/>
                <a:gd name="T24" fmla="*/ 0 w 123"/>
                <a:gd name="T25" fmla="*/ 96 h 113"/>
                <a:gd name="T26" fmla="*/ 0 w 123"/>
                <a:gd name="T27" fmla="*/ 102 h 113"/>
                <a:gd name="T28" fmla="*/ 0 w 123"/>
                <a:gd name="T29" fmla="*/ 109 h 113"/>
                <a:gd name="T30" fmla="*/ 1 w 123"/>
                <a:gd name="T31" fmla="*/ 112 h 113"/>
                <a:gd name="T32" fmla="*/ 7 w 123"/>
                <a:gd name="T33" fmla="*/ 113 h 113"/>
                <a:gd name="T34" fmla="*/ 15 w 123"/>
                <a:gd name="T35" fmla="*/ 112 h 113"/>
                <a:gd name="T36" fmla="*/ 25 w 123"/>
                <a:gd name="T37" fmla="*/ 105 h 113"/>
                <a:gd name="T38" fmla="*/ 30 w 123"/>
                <a:gd name="T39" fmla="*/ 86 h 113"/>
                <a:gd name="T40" fmla="*/ 30 w 123"/>
                <a:gd name="T41" fmla="*/ 39 h 113"/>
                <a:gd name="T42" fmla="*/ 31 w 123"/>
                <a:gd name="T43" fmla="*/ 36 h 113"/>
                <a:gd name="T44" fmla="*/ 32 w 123"/>
                <a:gd name="T45" fmla="*/ 34 h 113"/>
                <a:gd name="T46" fmla="*/ 60 w 123"/>
                <a:gd name="T47" fmla="*/ 28 h 113"/>
                <a:gd name="T48" fmla="*/ 80 w 123"/>
                <a:gd name="T49" fmla="*/ 50 h 113"/>
                <a:gd name="T50" fmla="*/ 64 w 123"/>
                <a:gd name="T51" fmla="*/ 58 h 113"/>
                <a:gd name="T52" fmla="*/ 53 w 123"/>
                <a:gd name="T53" fmla="*/ 57 h 113"/>
                <a:gd name="T54" fmla="*/ 48 w 123"/>
                <a:gd name="T55" fmla="*/ 55 h 113"/>
                <a:gd name="T56" fmla="*/ 44 w 123"/>
                <a:gd name="T57" fmla="*/ 54 h 113"/>
                <a:gd name="T58" fmla="*/ 43 w 123"/>
                <a:gd name="T59" fmla="*/ 57 h 113"/>
                <a:gd name="T60" fmla="*/ 43 w 123"/>
                <a:gd name="T61" fmla="*/ 69 h 113"/>
                <a:gd name="T62" fmla="*/ 47 w 123"/>
                <a:gd name="T63" fmla="*/ 79 h 113"/>
                <a:gd name="T64" fmla="*/ 84 w 123"/>
                <a:gd name="T65" fmla="*/ 109 h 113"/>
                <a:gd name="T66" fmla="*/ 96 w 123"/>
                <a:gd name="T67" fmla="*/ 113 h 113"/>
                <a:gd name="T68" fmla="*/ 121 w 123"/>
                <a:gd name="T69" fmla="*/ 113 h 113"/>
                <a:gd name="T70" fmla="*/ 123 w 123"/>
                <a:gd name="T71" fmla="*/ 110 h 113"/>
                <a:gd name="T72" fmla="*/ 123 w 123"/>
                <a:gd name="T73" fmla="*/ 102 h 113"/>
                <a:gd name="T74" fmla="*/ 121 w 123"/>
                <a:gd name="T75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13">
                  <a:moveTo>
                    <a:pt x="121" y="99"/>
                  </a:moveTo>
                  <a:cubicBezTo>
                    <a:pt x="121" y="99"/>
                    <a:pt x="115" y="98"/>
                    <a:pt x="104" y="88"/>
                  </a:cubicBezTo>
                  <a:cubicBezTo>
                    <a:pt x="98" y="83"/>
                    <a:pt x="93" y="80"/>
                    <a:pt x="91" y="78"/>
                  </a:cubicBezTo>
                  <a:cubicBezTo>
                    <a:pt x="93" y="77"/>
                    <a:pt x="100" y="74"/>
                    <a:pt x="107" y="67"/>
                  </a:cubicBezTo>
                  <a:cubicBezTo>
                    <a:pt x="111" y="62"/>
                    <a:pt x="113" y="56"/>
                    <a:pt x="113" y="49"/>
                  </a:cubicBezTo>
                  <a:cubicBezTo>
                    <a:pt x="113" y="42"/>
                    <a:pt x="111" y="36"/>
                    <a:pt x="107" y="30"/>
                  </a:cubicBezTo>
                  <a:cubicBezTo>
                    <a:pt x="103" y="24"/>
                    <a:pt x="98" y="18"/>
                    <a:pt x="92" y="14"/>
                  </a:cubicBezTo>
                  <a:cubicBezTo>
                    <a:pt x="86" y="10"/>
                    <a:pt x="79" y="6"/>
                    <a:pt x="71" y="4"/>
                  </a:cubicBezTo>
                  <a:cubicBezTo>
                    <a:pt x="63" y="1"/>
                    <a:pt x="56" y="0"/>
                    <a:pt x="48" y="0"/>
                  </a:cubicBezTo>
                  <a:cubicBezTo>
                    <a:pt x="48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79"/>
                    <a:pt x="0" y="7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2"/>
                    <a:pt x="1" y="112"/>
                  </a:cubicBezTo>
                  <a:cubicBezTo>
                    <a:pt x="2" y="113"/>
                    <a:pt x="6" y="113"/>
                    <a:pt x="7" y="113"/>
                  </a:cubicBezTo>
                  <a:cubicBezTo>
                    <a:pt x="10" y="113"/>
                    <a:pt x="13" y="113"/>
                    <a:pt x="15" y="112"/>
                  </a:cubicBezTo>
                  <a:cubicBezTo>
                    <a:pt x="19" y="111"/>
                    <a:pt x="22" y="108"/>
                    <a:pt x="25" y="105"/>
                  </a:cubicBezTo>
                  <a:cubicBezTo>
                    <a:pt x="29" y="99"/>
                    <a:pt x="30" y="93"/>
                    <a:pt x="30" y="86"/>
                  </a:cubicBezTo>
                  <a:cubicBezTo>
                    <a:pt x="30" y="85"/>
                    <a:pt x="30" y="39"/>
                    <a:pt x="30" y="39"/>
                  </a:cubicBezTo>
                  <a:cubicBezTo>
                    <a:pt x="30" y="39"/>
                    <a:pt x="30" y="37"/>
                    <a:pt x="31" y="36"/>
                  </a:cubicBezTo>
                  <a:cubicBezTo>
                    <a:pt x="31" y="35"/>
                    <a:pt x="32" y="34"/>
                    <a:pt x="32" y="34"/>
                  </a:cubicBezTo>
                  <a:cubicBezTo>
                    <a:pt x="35" y="28"/>
                    <a:pt x="47" y="25"/>
                    <a:pt x="60" y="28"/>
                  </a:cubicBezTo>
                  <a:cubicBezTo>
                    <a:pt x="77" y="33"/>
                    <a:pt x="82" y="44"/>
                    <a:pt x="80" y="50"/>
                  </a:cubicBezTo>
                  <a:cubicBezTo>
                    <a:pt x="78" y="55"/>
                    <a:pt x="72" y="58"/>
                    <a:pt x="64" y="58"/>
                  </a:cubicBezTo>
                  <a:cubicBezTo>
                    <a:pt x="61" y="58"/>
                    <a:pt x="57" y="58"/>
                    <a:pt x="53" y="57"/>
                  </a:cubicBezTo>
                  <a:cubicBezTo>
                    <a:pt x="53" y="57"/>
                    <a:pt x="50" y="56"/>
                    <a:pt x="48" y="55"/>
                  </a:cubicBezTo>
                  <a:cubicBezTo>
                    <a:pt x="48" y="55"/>
                    <a:pt x="46" y="54"/>
                    <a:pt x="44" y="54"/>
                  </a:cubicBezTo>
                  <a:cubicBezTo>
                    <a:pt x="43" y="54"/>
                    <a:pt x="43" y="55"/>
                    <a:pt x="43" y="57"/>
                  </a:cubicBezTo>
                  <a:cubicBezTo>
                    <a:pt x="43" y="57"/>
                    <a:pt x="43" y="69"/>
                    <a:pt x="43" y="69"/>
                  </a:cubicBezTo>
                  <a:cubicBezTo>
                    <a:pt x="43" y="73"/>
                    <a:pt x="44" y="77"/>
                    <a:pt x="47" y="79"/>
                  </a:cubicBezTo>
                  <a:cubicBezTo>
                    <a:pt x="47" y="79"/>
                    <a:pt x="84" y="109"/>
                    <a:pt x="84" y="109"/>
                  </a:cubicBezTo>
                  <a:cubicBezTo>
                    <a:pt x="88" y="112"/>
                    <a:pt x="92" y="113"/>
                    <a:pt x="96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3"/>
                    <a:pt x="123" y="112"/>
                    <a:pt x="123" y="110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2" y="99"/>
                    <a:pt x="12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6" name="Freeform 11">
              <a:extLst>
                <a:ext uri="{FF2B5EF4-FFF2-40B4-BE49-F238E27FC236}">
                  <a16:creationId xmlns="" xmlns:a16="http://schemas.microsoft.com/office/drawing/2014/main" id="{A72C1FF1-ED27-4E89-8B6E-84F3484EBDAC}"/>
                </a:ext>
              </a:extLst>
            </p:cNvPr>
            <p:cNvSpPr>
              <a:spLocks/>
            </p:cNvSpPr>
            <p:nvPr/>
          </p:nvSpPr>
          <p:spPr bwMode="gray">
            <a:xfrm>
              <a:off x="-3622675" y="3063875"/>
              <a:ext cx="428625" cy="423862"/>
            </a:xfrm>
            <a:custGeom>
              <a:avLst/>
              <a:gdLst>
                <a:gd name="T0" fmla="*/ 96 w 114"/>
                <a:gd name="T1" fmla="*/ 84 h 113"/>
                <a:gd name="T2" fmla="*/ 63 w 114"/>
                <a:gd name="T3" fmla="*/ 84 h 113"/>
                <a:gd name="T4" fmla="*/ 50 w 114"/>
                <a:gd name="T5" fmla="*/ 81 h 113"/>
                <a:gd name="T6" fmla="*/ 40 w 114"/>
                <a:gd name="T7" fmla="*/ 73 h 113"/>
                <a:gd name="T8" fmla="*/ 33 w 114"/>
                <a:gd name="T9" fmla="*/ 61 h 113"/>
                <a:gd name="T10" fmla="*/ 30 w 114"/>
                <a:gd name="T11" fmla="*/ 48 h 113"/>
                <a:gd name="T12" fmla="*/ 35 w 114"/>
                <a:gd name="T13" fmla="*/ 34 h 113"/>
                <a:gd name="T14" fmla="*/ 39 w 114"/>
                <a:gd name="T15" fmla="*/ 31 h 113"/>
                <a:gd name="T16" fmla="*/ 43 w 114"/>
                <a:gd name="T17" fmla="*/ 30 h 113"/>
                <a:gd name="T18" fmla="*/ 50 w 114"/>
                <a:gd name="T19" fmla="*/ 29 h 113"/>
                <a:gd name="T20" fmla="*/ 56 w 114"/>
                <a:gd name="T21" fmla="*/ 30 h 113"/>
                <a:gd name="T22" fmla="*/ 67 w 114"/>
                <a:gd name="T23" fmla="*/ 34 h 113"/>
                <a:gd name="T24" fmla="*/ 81 w 114"/>
                <a:gd name="T25" fmla="*/ 47 h 113"/>
                <a:gd name="T26" fmla="*/ 47 w 114"/>
                <a:gd name="T27" fmla="*/ 47 h 113"/>
                <a:gd name="T28" fmla="*/ 44 w 114"/>
                <a:gd name="T29" fmla="*/ 50 h 113"/>
                <a:gd name="T30" fmla="*/ 46 w 114"/>
                <a:gd name="T31" fmla="*/ 58 h 113"/>
                <a:gd name="T32" fmla="*/ 67 w 114"/>
                <a:gd name="T33" fmla="*/ 71 h 113"/>
                <a:gd name="T34" fmla="*/ 99 w 114"/>
                <a:gd name="T35" fmla="*/ 71 h 113"/>
                <a:gd name="T36" fmla="*/ 111 w 114"/>
                <a:gd name="T37" fmla="*/ 67 h 113"/>
                <a:gd name="T38" fmla="*/ 114 w 114"/>
                <a:gd name="T39" fmla="*/ 57 h 113"/>
                <a:gd name="T40" fmla="*/ 108 w 114"/>
                <a:gd name="T41" fmla="*/ 38 h 113"/>
                <a:gd name="T42" fmla="*/ 94 w 114"/>
                <a:gd name="T43" fmla="*/ 19 h 113"/>
                <a:gd name="T44" fmla="*/ 74 w 114"/>
                <a:gd name="T45" fmla="*/ 5 h 113"/>
                <a:gd name="T46" fmla="*/ 50 w 114"/>
                <a:gd name="T47" fmla="*/ 0 h 113"/>
                <a:gd name="T48" fmla="*/ 3 w 114"/>
                <a:gd name="T49" fmla="*/ 0 h 113"/>
                <a:gd name="T50" fmla="*/ 0 w 114"/>
                <a:gd name="T51" fmla="*/ 2 h 113"/>
                <a:gd name="T52" fmla="*/ 0 w 114"/>
                <a:gd name="T53" fmla="*/ 49 h 113"/>
                <a:gd name="T54" fmla="*/ 5 w 114"/>
                <a:gd name="T55" fmla="*/ 73 h 113"/>
                <a:gd name="T56" fmla="*/ 19 w 114"/>
                <a:gd name="T57" fmla="*/ 94 h 113"/>
                <a:gd name="T58" fmla="*/ 39 w 114"/>
                <a:gd name="T59" fmla="*/ 108 h 113"/>
                <a:gd name="T60" fmla="*/ 64 w 114"/>
                <a:gd name="T61" fmla="*/ 113 h 113"/>
                <a:gd name="T62" fmla="*/ 111 w 114"/>
                <a:gd name="T63" fmla="*/ 113 h 113"/>
                <a:gd name="T64" fmla="*/ 114 w 114"/>
                <a:gd name="T65" fmla="*/ 111 h 113"/>
                <a:gd name="T66" fmla="*/ 114 w 114"/>
                <a:gd name="T67" fmla="*/ 101 h 113"/>
                <a:gd name="T68" fmla="*/ 109 w 114"/>
                <a:gd name="T69" fmla="*/ 88 h 113"/>
                <a:gd name="T70" fmla="*/ 96 w 114"/>
                <a:gd name="T71" fmla="*/ 8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4" h="113">
                  <a:moveTo>
                    <a:pt x="96" y="84"/>
                  </a:moveTo>
                  <a:cubicBezTo>
                    <a:pt x="63" y="84"/>
                    <a:pt x="63" y="84"/>
                    <a:pt x="63" y="84"/>
                  </a:cubicBezTo>
                  <a:cubicBezTo>
                    <a:pt x="59" y="84"/>
                    <a:pt x="54" y="82"/>
                    <a:pt x="50" y="81"/>
                  </a:cubicBezTo>
                  <a:cubicBezTo>
                    <a:pt x="47" y="79"/>
                    <a:pt x="41" y="74"/>
                    <a:pt x="40" y="73"/>
                  </a:cubicBezTo>
                  <a:cubicBezTo>
                    <a:pt x="37" y="69"/>
                    <a:pt x="34" y="65"/>
                    <a:pt x="33" y="61"/>
                  </a:cubicBezTo>
                  <a:cubicBezTo>
                    <a:pt x="31" y="57"/>
                    <a:pt x="30" y="52"/>
                    <a:pt x="30" y="48"/>
                  </a:cubicBezTo>
                  <a:cubicBezTo>
                    <a:pt x="30" y="42"/>
                    <a:pt x="32" y="37"/>
                    <a:pt x="35" y="34"/>
                  </a:cubicBezTo>
                  <a:cubicBezTo>
                    <a:pt x="36" y="33"/>
                    <a:pt x="37" y="32"/>
                    <a:pt x="39" y="31"/>
                  </a:cubicBezTo>
                  <a:cubicBezTo>
                    <a:pt x="40" y="30"/>
                    <a:pt x="42" y="30"/>
                    <a:pt x="43" y="30"/>
                  </a:cubicBezTo>
                  <a:cubicBezTo>
                    <a:pt x="45" y="29"/>
                    <a:pt x="48" y="29"/>
                    <a:pt x="50" y="29"/>
                  </a:cubicBezTo>
                  <a:cubicBezTo>
                    <a:pt x="52" y="29"/>
                    <a:pt x="54" y="29"/>
                    <a:pt x="56" y="30"/>
                  </a:cubicBezTo>
                  <a:cubicBezTo>
                    <a:pt x="60" y="30"/>
                    <a:pt x="64" y="32"/>
                    <a:pt x="67" y="34"/>
                  </a:cubicBezTo>
                  <a:cubicBezTo>
                    <a:pt x="72" y="37"/>
                    <a:pt x="78" y="42"/>
                    <a:pt x="81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5" y="47"/>
                    <a:pt x="44" y="48"/>
                    <a:pt x="44" y="50"/>
                  </a:cubicBezTo>
                  <a:cubicBezTo>
                    <a:pt x="44" y="53"/>
                    <a:pt x="45" y="55"/>
                    <a:pt x="46" y="58"/>
                  </a:cubicBezTo>
                  <a:cubicBezTo>
                    <a:pt x="47" y="61"/>
                    <a:pt x="54" y="71"/>
                    <a:pt x="67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1"/>
                    <a:pt x="109" y="70"/>
                    <a:pt x="111" y="67"/>
                  </a:cubicBezTo>
                  <a:cubicBezTo>
                    <a:pt x="113" y="64"/>
                    <a:pt x="114" y="61"/>
                    <a:pt x="114" y="57"/>
                  </a:cubicBezTo>
                  <a:cubicBezTo>
                    <a:pt x="114" y="51"/>
                    <a:pt x="112" y="44"/>
                    <a:pt x="108" y="38"/>
                  </a:cubicBezTo>
                  <a:cubicBezTo>
                    <a:pt x="105" y="31"/>
                    <a:pt x="100" y="24"/>
                    <a:pt x="94" y="19"/>
                  </a:cubicBezTo>
                  <a:cubicBezTo>
                    <a:pt x="89" y="13"/>
                    <a:pt x="82" y="9"/>
                    <a:pt x="74" y="5"/>
                  </a:cubicBezTo>
                  <a:cubicBezTo>
                    <a:pt x="66" y="1"/>
                    <a:pt x="58" y="0"/>
                    <a:pt x="50" y="0"/>
                  </a:cubicBezTo>
                  <a:cubicBezTo>
                    <a:pt x="50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49"/>
                    <a:pt x="0" y="49"/>
                  </a:cubicBezTo>
                  <a:cubicBezTo>
                    <a:pt x="0" y="57"/>
                    <a:pt x="2" y="66"/>
                    <a:pt x="5" y="73"/>
                  </a:cubicBezTo>
                  <a:cubicBezTo>
                    <a:pt x="9" y="81"/>
                    <a:pt x="13" y="88"/>
                    <a:pt x="19" y="94"/>
                  </a:cubicBezTo>
                  <a:cubicBezTo>
                    <a:pt x="25" y="100"/>
                    <a:pt x="32" y="104"/>
                    <a:pt x="39" y="108"/>
                  </a:cubicBezTo>
                  <a:cubicBezTo>
                    <a:pt x="47" y="111"/>
                    <a:pt x="55" y="113"/>
                    <a:pt x="64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4" y="112"/>
                    <a:pt x="114" y="11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4" y="96"/>
                    <a:pt x="112" y="91"/>
                    <a:pt x="109" y="88"/>
                  </a:cubicBezTo>
                  <a:cubicBezTo>
                    <a:pt x="106" y="85"/>
                    <a:pt x="102" y="84"/>
                    <a:pt x="9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20" name="Freeform 12">
              <a:extLst>
                <a:ext uri="{FF2B5EF4-FFF2-40B4-BE49-F238E27FC236}">
                  <a16:creationId xmlns="" xmlns:a16="http://schemas.microsoft.com/office/drawing/2014/main" id="{EFCE393E-3424-4A95-BA5A-F3B6D3DDFD2E}"/>
                </a:ext>
              </a:extLst>
            </p:cNvPr>
            <p:cNvSpPr>
              <a:spLocks/>
            </p:cNvSpPr>
            <p:nvPr/>
          </p:nvSpPr>
          <p:spPr bwMode="gray">
            <a:xfrm>
              <a:off x="-4548188" y="3063875"/>
              <a:ext cx="889000" cy="423862"/>
            </a:xfrm>
            <a:custGeom>
              <a:avLst/>
              <a:gdLst>
                <a:gd name="T0" fmla="*/ 237 w 237"/>
                <a:gd name="T1" fmla="*/ 16 h 113"/>
                <a:gd name="T2" fmla="*/ 220 w 237"/>
                <a:gd name="T3" fmla="*/ 0 h 113"/>
                <a:gd name="T4" fmla="*/ 203 w 237"/>
                <a:gd name="T5" fmla="*/ 0 h 113"/>
                <a:gd name="T6" fmla="*/ 200 w 237"/>
                <a:gd name="T7" fmla="*/ 1 h 113"/>
                <a:gd name="T8" fmla="*/ 165 w 237"/>
                <a:gd name="T9" fmla="*/ 34 h 113"/>
                <a:gd name="T10" fmla="*/ 119 w 237"/>
                <a:gd name="T11" fmla="*/ 52 h 113"/>
                <a:gd name="T12" fmla="*/ 71 w 237"/>
                <a:gd name="T13" fmla="*/ 32 h 113"/>
                <a:gd name="T14" fmla="*/ 44 w 237"/>
                <a:gd name="T15" fmla="*/ 8 h 113"/>
                <a:gd name="T16" fmla="*/ 25 w 237"/>
                <a:gd name="T17" fmla="*/ 0 h 113"/>
                <a:gd name="T18" fmla="*/ 4 w 237"/>
                <a:gd name="T19" fmla="*/ 0 h 113"/>
                <a:gd name="T20" fmla="*/ 0 w 237"/>
                <a:gd name="T21" fmla="*/ 3 h 113"/>
                <a:gd name="T22" fmla="*/ 0 w 237"/>
                <a:gd name="T23" fmla="*/ 96 h 113"/>
                <a:gd name="T24" fmla="*/ 17 w 237"/>
                <a:gd name="T25" fmla="*/ 113 h 113"/>
                <a:gd name="T26" fmla="*/ 23 w 237"/>
                <a:gd name="T27" fmla="*/ 113 h 113"/>
                <a:gd name="T28" fmla="*/ 28 w 237"/>
                <a:gd name="T29" fmla="*/ 113 h 113"/>
                <a:gd name="T30" fmla="*/ 31 w 237"/>
                <a:gd name="T31" fmla="*/ 110 h 113"/>
                <a:gd name="T32" fmla="*/ 31 w 237"/>
                <a:gd name="T33" fmla="*/ 76 h 113"/>
                <a:gd name="T34" fmla="*/ 47 w 237"/>
                <a:gd name="T35" fmla="*/ 61 h 113"/>
                <a:gd name="T36" fmla="*/ 84 w 237"/>
                <a:gd name="T37" fmla="*/ 83 h 113"/>
                <a:gd name="T38" fmla="*/ 119 w 237"/>
                <a:gd name="T39" fmla="*/ 105 h 113"/>
                <a:gd name="T40" fmla="*/ 153 w 237"/>
                <a:gd name="T41" fmla="*/ 83 h 113"/>
                <a:gd name="T42" fmla="*/ 190 w 237"/>
                <a:gd name="T43" fmla="*/ 61 h 113"/>
                <a:gd name="T44" fmla="*/ 206 w 237"/>
                <a:gd name="T45" fmla="*/ 76 h 113"/>
                <a:gd name="T46" fmla="*/ 206 w 237"/>
                <a:gd name="T47" fmla="*/ 96 h 113"/>
                <a:gd name="T48" fmla="*/ 223 w 237"/>
                <a:gd name="T49" fmla="*/ 113 h 113"/>
                <a:gd name="T50" fmla="*/ 230 w 237"/>
                <a:gd name="T51" fmla="*/ 113 h 113"/>
                <a:gd name="T52" fmla="*/ 234 w 237"/>
                <a:gd name="T53" fmla="*/ 113 h 113"/>
                <a:gd name="T54" fmla="*/ 234 w 237"/>
                <a:gd name="T55" fmla="*/ 113 h 113"/>
                <a:gd name="T56" fmla="*/ 237 w 237"/>
                <a:gd name="T57" fmla="*/ 110 h 113"/>
                <a:gd name="T58" fmla="*/ 237 w 237"/>
                <a:gd name="T5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7" h="113">
                  <a:moveTo>
                    <a:pt x="237" y="16"/>
                  </a:moveTo>
                  <a:cubicBezTo>
                    <a:pt x="237" y="7"/>
                    <a:pt x="229" y="0"/>
                    <a:pt x="22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2" y="0"/>
                    <a:pt x="201" y="0"/>
                    <a:pt x="200" y="1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53" y="45"/>
                    <a:pt x="137" y="52"/>
                    <a:pt x="119" y="52"/>
                  </a:cubicBezTo>
                  <a:cubicBezTo>
                    <a:pt x="100" y="52"/>
                    <a:pt x="83" y="45"/>
                    <a:pt x="71" y="32"/>
                  </a:cubicBezTo>
                  <a:cubicBezTo>
                    <a:pt x="71" y="32"/>
                    <a:pt x="45" y="8"/>
                    <a:pt x="44" y="8"/>
                  </a:cubicBezTo>
                  <a:cubicBezTo>
                    <a:pt x="39" y="3"/>
                    <a:pt x="33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6"/>
                    <a:pt x="8" y="113"/>
                    <a:pt x="17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30" y="113"/>
                    <a:pt x="31" y="112"/>
                    <a:pt x="31" y="110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68"/>
                    <a:pt x="38" y="61"/>
                    <a:pt x="47" y="61"/>
                  </a:cubicBezTo>
                  <a:cubicBezTo>
                    <a:pt x="63" y="61"/>
                    <a:pt x="74" y="74"/>
                    <a:pt x="84" y="83"/>
                  </a:cubicBezTo>
                  <a:cubicBezTo>
                    <a:pt x="97" y="94"/>
                    <a:pt x="107" y="105"/>
                    <a:pt x="119" y="105"/>
                  </a:cubicBezTo>
                  <a:cubicBezTo>
                    <a:pt x="131" y="105"/>
                    <a:pt x="140" y="94"/>
                    <a:pt x="153" y="83"/>
                  </a:cubicBezTo>
                  <a:cubicBezTo>
                    <a:pt x="163" y="74"/>
                    <a:pt x="175" y="61"/>
                    <a:pt x="190" y="61"/>
                  </a:cubicBezTo>
                  <a:cubicBezTo>
                    <a:pt x="199" y="61"/>
                    <a:pt x="206" y="68"/>
                    <a:pt x="206" y="76"/>
                  </a:cubicBezTo>
                  <a:cubicBezTo>
                    <a:pt x="206" y="76"/>
                    <a:pt x="206" y="96"/>
                    <a:pt x="206" y="96"/>
                  </a:cubicBezTo>
                  <a:cubicBezTo>
                    <a:pt x="206" y="106"/>
                    <a:pt x="214" y="113"/>
                    <a:pt x="223" y="113"/>
                  </a:cubicBezTo>
                  <a:cubicBezTo>
                    <a:pt x="223" y="113"/>
                    <a:pt x="230" y="113"/>
                    <a:pt x="230" y="113"/>
                  </a:cubicBezTo>
                  <a:cubicBezTo>
                    <a:pt x="232" y="113"/>
                    <a:pt x="234" y="113"/>
                    <a:pt x="234" y="113"/>
                  </a:cubicBezTo>
                  <a:cubicBezTo>
                    <a:pt x="234" y="113"/>
                    <a:pt x="234" y="113"/>
                    <a:pt x="234" y="113"/>
                  </a:cubicBezTo>
                  <a:cubicBezTo>
                    <a:pt x="235" y="113"/>
                    <a:pt x="237" y="112"/>
                    <a:pt x="237" y="110"/>
                  </a:cubicBezTo>
                  <a:cubicBezTo>
                    <a:pt x="237" y="110"/>
                    <a:pt x="237" y="17"/>
                    <a:pt x="23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6" name="think-cell Slide" r:id="rId5" imgW="353" imgH="353" progId="TCLayout.ActiveDocument.1">
                  <p:embed/>
                </p:oleObj>
              </mc:Choice>
              <mc:Fallback>
                <p:oleObj name="think-cell Slide" r:id="rId5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D4EF67D4-3A07-486E-A63A-6D6AF80062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63654" y="1989138"/>
            <a:ext cx="4212802" cy="1251710"/>
          </a:xfrm>
          <a:prstGeom prst="rect">
            <a:avLst/>
          </a:prstGeom>
        </p:spPr>
        <p:txBody>
          <a:bodyPr wrap="none" tIns="0" bIns="216000" anchor="ctr"/>
          <a:lstStyle>
            <a:lvl1pPr marL="0" indent="0" algn="l">
              <a:buFont typeface="Arial" panose="020B0604020202020204" pitchFamily="34" charset="0"/>
              <a:buNone/>
              <a:defRPr sz="8625" b="0">
                <a:ln>
                  <a:noFill/>
                </a:ln>
                <a:solidFill>
                  <a:schemeClr val="tx2"/>
                </a:solidFill>
                <a:latin typeface="Merck" panose="04040805020F02020302" pitchFamily="82" charset="0"/>
              </a:defRPr>
            </a:lvl1pPr>
            <a:lvl2pPr marL="0" indent="0">
              <a:spcBef>
                <a:spcPts val="450"/>
              </a:spcBef>
              <a:buFont typeface="Arial" panose="020B0604020202020204" pitchFamily="34" charset="0"/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2pPr>
            <a:lvl3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3pPr>
            <a:lvl4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4pPr>
            <a:lvl5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5pPr>
            <a:lvl6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6pPr>
            <a:lvl7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7pPr>
            <a:lvl8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8pPr>
            <a:lvl9pPr marL="0" indent="0">
              <a:spcBef>
                <a:spcPts val="450"/>
              </a:spcBef>
              <a:buNone/>
              <a:defRPr sz="3750" b="0">
                <a:ln>
                  <a:solidFill>
                    <a:schemeClr val="bg2"/>
                  </a:solidFill>
                </a:ln>
                <a:noFill/>
                <a:latin typeface="Merck" panose="04040805020F02020302" pitchFamily="82" charset="0"/>
              </a:defRPr>
            </a:lvl9pPr>
          </a:lstStyle>
          <a:p>
            <a:pPr lvl="0"/>
            <a:r>
              <a:rPr lang="en-US" dirty="0"/>
              <a:t>00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="" xmlns:a16="http://schemas.microsoft.com/office/drawing/2014/main" id="{D835A54B-C751-44C2-BBB6-9B2A9EC4AF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1"/>
          <a:stretch/>
        </p:blipFill>
        <p:spPr>
          <a:xfrm>
            <a:off x="0" y="1989139"/>
            <a:ext cx="4119119" cy="360026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E6E25070-0EF0-47EE-8623-CB1D5D90FD67}"/>
              </a:ext>
            </a:extLst>
          </p:cNvPr>
          <p:cNvSpPr txBox="1"/>
          <p:nvPr userDrawn="1"/>
        </p:nvSpPr>
        <p:spPr bwMode="gray">
          <a:xfrm>
            <a:off x="2287488" y="6581001"/>
            <a:ext cx="466077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internal Medical use. Do not distribute externally.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74318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3">
            <a:extLst>
              <a:ext uri="{FF2B5EF4-FFF2-40B4-BE49-F238E27FC236}">
                <a16:creationId xmlns="" xmlns:a16="http://schemas.microsoft.com/office/drawing/2014/main" id="{B38C5F89-6B12-48FB-8245-A5A593142B73}"/>
              </a:ext>
            </a:extLst>
          </p:cNvPr>
          <p:cNvSpPr/>
          <p:nvPr userDrawn="1"/>
        </p:nvSpPr>
        <p:spPr bwMode="gray">
          <a:xfrm>
            <a:off x="1" y="1"/>
            <a:ext cx="9144000" cy="6858001"/>
          </a:xfrm>
          <a:prstGeom prst="rect">
            <a:avLst/>
          </a:prstGeom>
          <a:solidFill>
            <a:srgbClr val="B4D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Placeholder AP1 Details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070" y="1988680"/>
            <a:ext cx="1889825" cy="1655976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de-DE" sz="900" b="0" kern="1200" baseline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buNone/>
              <a:defRPr sz="900" baseline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900" baseline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9pPr>
          </a:lstStyle>
          <a:p>
            <a:pPr lvl="0">
              <a:spcBef>
                <a:spcPts val="0"/>
              </a:spcBef>
              <a:buClr>
                <a:srgbClr val="52328F"/>
              </a:buClr>
            </a:pPr>
            <a:r>
              <a:rPr lang="en-US" noProof="0" dirty="0"/>
              <a:t>Add your contact details here.</a:t>
            </a:r>
          </a:p>
        </p:txBody>
      </p:sp>
      <p:sp>
        <p:nvSpPr>
          <p:cNvPr id="4" name="Text Placeholder AP1 Nam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8001" y="1484784"/>
            <a:ext cx="1889888" cy="432048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050" b="1" i="0" kern="1200" cap="none" baseline="0" noProof="0" dirty="0" smtClean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Contact (Please edit)</a:t>
            </a:r>
          </a:p>
        </p:txBody>
      </p:sp>
      <p:sp>
        <p:nvSpPr>
          <p:cNvPr id="15" name="Text Placeholder AP1 Details">
            <a:extLst>
              <a:ext uri="{FF2B5EF4-FFF2-40B4-BE49-F238E27FC236}">
                <a16:creationId xmlns="" xmlns:a16="http://schemas.microsoft.com/office/drawing/2014/main" id="{9D7C527A-CAFB-4E43-BB5A-9A14F133AFF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67613" y="4437320"/>
            <a:ext cx="1889825" cy="1655976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de-DE" sz="900" b="0" kern="1200" baseline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buNone/>
              <a:defRPr sz="900" baseline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900" baseline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9pPr>
          </a:lstStyle>
          <a:p>
            <a:pPr lvl="0">
              <a:spcBef>
                <a:spcPts val="0"/>
              </a:spcBef>
              <a:buClr>
                <a:srgbClr val="52328F"/>
              </a:buClr>
            </a:pPr>
            <a:r>
              <a:rPr lang="en-US" noProof="0" dirty="0"/>
              <a:t>Add your contact details here.</a:t>
            </a:r>
          </a:p>
        </p:txBody>
      </p:sp>
      <p:sp>
        <p:nvSpPr>
          <p:cNvPr id="16" name="Text Placeholder AP1 Name">
            <a:extLst>
              <a:ext uri="{FF2B5EF4-FFF2-40B4-BE49-F238E27FC236}">
                <a16:creationId xmlns="" xmlns:a16="http://schemas.microsoft.com/office/drawing/2014/main" id="{2DA765EA-89A4-44AC-8EE1-E408FFA54A8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7545" y="3933424"/>
            <a:ext cx="1889888" cy="432048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050" b="1" i="0" kern="1200" cap="none" baseline="0" noProof="0" dirty="0" smtClean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Contact (Please edit)</a:t>
            </a:r>
          </a:p>
        </p:txBody>
      </p:sp>
      <p:sp>
        <p:nvSpPr>
          <p:cNvPr id="23" name="Text Placeholder AP1 Details">
            <a:extLst>
              <a:ext uri="{FF2B5EF4-FFF2-40B4-BE49-F238E27FC236}">
                <a16:creationId xmlns="" xmlns:a16="http://schemas.microsoft.com/office/drawing/2014/main" id="{1AD3E7E9-BC92-4039-9FE8-8B9BE2F1DF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573847" y="4436952"/>
            <a:ext cx="1889825" cy="1655976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de-DE" sz="900" b="0" kern="1200" baseline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buNone/>
              <a:defRPr sz="900" baseline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900" baseline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FontTx/>
              <a:buNone/>
              <a:defRPr sz="9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900">
                <a:solidFill>
                  <a:schemeClr val="accent1"/>
                </a:solidFill>
              </a:defRPr>
            </a:lvl9pPr>
          </a:lstStyle>
          <a:p>
            <a:pPr lvl="0">
              <a:spcBef>
                <a:spcPts val="0"/>
              </a:spcBef>
              <a:buClr>
                <a:srgbClr val="52328F"/>
              </a:buClr>
            </a:pPr>
            <a:r>
              <a:rPr lang="en-US" noProof="0" dirty="0"/>
              <a:t>Add your contact details here.</a:t>
            </a:r>
          </a:p>
        </p:txBody>
      </p:sp>
      <p:sp>
        <p:nvSpPr>
          <p:cNvPr id="24" name="Text Placeholder AP1 Name">
            <a:extLst>
              <a:ext uri="{FF2B5EF4-FFF2-40B4-BE49-F238E27FC236}">
                <a16:creationId xmlns="" xmlns:a16="http://schemas.microsoft.com/office/drawing/2014/main" id="{D51B0300-283C-4494-BC4A-3BC70337C11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573779" y="3933056"/>
            <a:ext cx="1889888" cy="432048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050" b="1" i="0" kern="1200" cap="none" baseline="0" noProof="0" dirty="0" smtClean="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50" b="1" cap="none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en-US" noProof="0" dirty="0"/>
              <a:t>Contact (Please edit)</a:t>
            </a:r>
          </a:p>
        </p:txBody>
      </p:sp>
      <p:pic>
        <p:nvPicPr>
          <p:cNvPr id="91" name="Grafik 90">
            <a:extLst>
              <a:ext uri="{FF2B5EF4-FFF2-40B4-BE49-F238E27FC236}">
                <a16:creationId xmlns="" xmlns:a16="http://schemas.microsoft.com/office/drawing/2014/main" id="{6D73CF3C-AEC1-4135-B5B1-AEE424B48F1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307" y="3981118"/>
            <a:ext cx="3182830" cy="211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82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65208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>
            <a:off x="1" y="6331917"/>
            <a:ext cx="934753" cy="526085"/>
          </a:xfrm>
          <a:custGeom>
            <a:avLst/>
            <a:gdLst>
              <a:gd name="connsiteX0" fmla="*/ 464152 w 1246337"/>
              <a:gd name="connsiteY0" fmla="*/ 50 h 526085"/>
              <a:gd name="connsiteX1" fmla="*/ 1175880 w 1246337"/>
              <a:gd name="connsiteY1" fmla="*/ 429161 h 526085"/>
              <a:gd name="connsiteX2" fmla="*/ 1246337 w 1246337"/>
              <a:gd name="connsiteY2" fmla="*/ 526085 h 526085"/>
              <a:gd name="connsiteX3" fmla="*/ 1009931 w 1246337"/>
              <a:gd name="connsiteY3" fmla="*/ 526085 h 526085"/>
              <a:gd name="connsiteX4" fmla="*/ 803034 w 1246337"/>
              <a:gd name="connsiteY4" fmla="*/ 526085 h 526085"/>
              <a:gd name="connsiteX5" fmla="*/ 623680 w 1246337"/>
              <a:gd name="connsiteY5" fmla="*/ 526085 h 526085"/>
              <a:gd name="connsiteX6" fmla="*/ 469901 w 1246337"/>
              <a:gd name="connsiteY6" fmla="*/ 526085 h 526085"/>
              <a:gd name="connsiteX7" fmla="*/ 339730 w 1246337"/>
              <a:gd name="connsiteY7" fmla="*/ 526085 h 526085"/>
              <a:gd name="connsiteX8" fmla="*/ 231199 w 1246337"/>
              <a:gd name="connsiteY8" fmla="*/ 526085 h 526085"/>
              <a:gd name="connsiteX9" fmla="*/ 142342 w 1246337"/>
              <a:gd name="connsiteY9" fmla="*/ 526085 h 526085"/>
              <a:gd name="connsiteX10" fmla="*/ 71190 w 1246337"/>
              <a:gd name="connsiteY10" fmla="*/ 526085 h 526085"/>
              <a:gd name="connsiteX11" fmla="*/ 0 w 1246337"/>
              <a:gd name="connsiteY11" fmla="*/ 526085 h 526085"/>
              <a:gd name="connsiteX12" fmla="*/ 0 w 1246337"/>
              <a:gd name="connsiteY12" fmla="*/ 54115 h 526085"/>
              <a:gd name="connsiteX13" fmla="*/ 91701 w 1246337"/>
              <a:gd name="connsiteY13" fmla="*/ 39202 h 526085"/>
              <a:gd name="connsiteX14" fmla="*/ 464152 w 1246337"/>
              <a:gd name="connsiteY14" fmla="*/ 50 h 5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6337" h="526085">
                <a:moveTo>
                  <a:pt x="464152" y="50"/>
                </a:moveTo>
                <a:cubicBezTo>
                  <a:pt x="746849" y="-2552"/>
                  <a:pt x="923534" y="96974"/>
                  <a:pt x="1175880" y="429161"/>
                </a:cubicBezTo>
                <a:cubicBezTo>
                  <a:pt x="1246337" y="526085"/>
                  <a:pt x="1246337" y="526085"/>
                  <a:pt x="1246337" y="526085"/>
                </a:cubicBezTo>
                <a:lnTo>
                  <a:pt x="1009931" y="526085"/>
                </a:lnTo>
                <a:lnTo>
                  <a:pt x="803034" y="526085"/>
                </a:lnTo>
                <a:lnTo>
                  <a:pt x="623680" y="526085"/>
                </a:lnTo>
                <a:lnTo>
                  <a:pt x="469901" y="526085"/>
                </a:lnTo>
                <a:lnTo>
                  <a:pt x="339730" y="526085"/>
                </a:lnTo>
                <a:lnTo>
                  <a:pt x="231199" y="526085"/>
                </a:lnTo>
                <a:lnTo>
                  <a:pt x="142342" y="526085"/>
                </a:lnTo>
                <a:lnTo>
                  <a:pt x="71190" y="526085"/>
                </a:lnTo>
                <a:lnTo>
                  <a:pt x="0" y="526085"/>
                </a:lnTo>
                <a:lnTo>
                  <a:pt x="0" y="54115"/>
                </a:lnTo>
                <a:lnTo>
                  <a:pt x="91701" y="39202"/>
                </a:lnTo>
                <a:cubicBezTo>
                  <a:pt x="237131" y="16394"/>
                  <a:pt x="358141" y="1026"/>
                  <a:pt x="464152" y="5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 userDrawn="1"/>
        </p:nvSpPr>
        <p:spPr bwMode="gray">
          <a:xfrm>
            <a:off x="1" y="4811182"/>
            <a:ext cx="377558" cy="1443357"/>
          </a:xfrm>
          <a:custGeom>
            <a:avLst/>
            <a:gdLst>
              <a:gd name="connsiteX0" fmla="*/ 0 w 503411"/>
              <a:gd name="connsiteY0" fmla="*/ 0 h 1443357"/>
              <a:gd name="connsiteX1" fmla="*/ 37739 w 503411"/>
              <a:gd name="connsiteY1" fmla="*/ 54036 h 1443357"/>
              <a:gd name="connsiteX2" fmla="*/ 133728 w 503411"/>
              <a:gd name="connsiteY2" fmla="*/ 254288 h 1443357"/>
              <a:gd name="connsiteX3" fmla="*/ 486843 w 503411"/>
              <a:gd name="connsiteY3" fmla="*/ 1182044 h 1443357"/>
              <a:gd name="connsiteX4" fmla="*/ 365663 w 503411"/>
              <a:gd name="connsiteY4" fmla="*/ 1376609 h 1443357"/>
              <a:gd name="connsiteX5" fmla="*/ 66287 w 503411"/>
              <a:gd name="connsiteY5" fmla="*/ 1433189 h 1443357"/>
              <a:gd name="connsiteX6" fmla="*/ 0 w 503411"/>
              <a:gd name="connsiteY6" fmla="*/ 1443357 h 144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3411" h="1443357">
                <a:moveTo>
                  <a:pt x="0" y="0"/>
                </a:moveTo>
                <a:lnTo>
                  <a:pt x="37739" y="54036"/>
                </a:lnTo>
                <a:cubicBezTo>
                  <a:pt x="71346" y="113239"/>
                  <a:pt x="102672" y="179647"/>
                  <a:pt x="133728" y="254288"/>
                </a:cubicBezTo>
                <a:cubicBezTo>
                  <a:pt x="212342" y="443869"/>
                  <a:pt x="467298" y="1071979"/>
                  <a:pt x="486843" y="1182044"/>
                </a:cubicBezTo>
                <a:cubicBezTo>
                  <a:pt x="508126" y="1288643"/>
                  <a:pt x="538312" y="1333493"/>
                  <a:pt x="365663" y="1376609"/>
                </a:cubicBezTo>
                <a:cubicBezTo>
                  <a:pt x="302793" y="1393184"/>
                  <a:pt x="193747" y="1412927"/>
                  <a:pt x="66287" y="1433189"/>
                </a:cubicBezTo>
                <a:lnTo>
                  <a:pt x="0" y="144335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685800"/>
            <a:fld id="{FD5E7EB4-4CDF-47BB-AF16-07782904B863}" type="slidenum">
              <a:rPr lang="en-US" smtClean="0">
                <a:solidFill>
                  <a:srgbClr val="FFFFFF"/>
                </a:solidFill>
              </a:rPr>
              <a:pPr defTabSz="685800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 smtClean="0">
                <a:solidFill>
                  <a:srgbClr val="000000"/>
                </a:solidFill>
              </a:rPr>
              <a:t>Titel der Präsentation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467917" y="1484314"/>
            <a:ext cx="8208170" cy="460851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lnSpc>
                <a:spcPct val="105000"/>
              </a:lnSpc>
              <a:defRPr/>
            </a:lvl2pPr>
            <a:lvl3pPr>
              <a:lnSpc>
                <a:spcPct val="105000"/>
              </a:lnSpc>
              <a:defRPr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lvl="0"/>
            <a:r>
              <a:rPr lang="de-DE" dirty="0"/>
              <a:t>Verwenden Sie diesen Platzhalter um Text, eine Tabelle, ein Diagramm oder ein SmartArt zu nutzen. Benutzen Sie den Button „Listenebene erhöhen“ um Fließtext oder die verfügbaren Bullet-Points aufzurufen. Verwenden Sie die Symbole unten, um visuelle Inhalte zu erstellen.</a:t>
            </a:r>
          </a:p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332656"/>
            <a:ext cx="8208169" cy="398144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50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916" y="692696"/>
            <a:ext cx="8208169" cy="364056"/>
          </a:xfrm>
        </p:spPr>
        <p:txBody>
          <a:bodyPr/>
          <a:lstStyle/>
          <a:p>
            <a:r>
              <a:rPr lang="de-DE" dirty="0"/>
              <a:t>Folienüberschrift (in 2 Zeilen | 1 Zeile bei Nutzung des Aktion Titels)</a:t>
            </a:r>
          </a:p>
        </p:txBody>
      </p:sp>
    </p:spTree>
    <p:extLst>
      <p:ext uri="{BB962C8B-B14F-4D97-AF65-F5344CB8AC3E}">
        <p14:creationId xmlns:p14="http://schemas.microsoft.com/office/powerpoint/2010/main" val="3859581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>
            <a:off x="1" y="6331917"/>
            <a:ext cx="934753" cy="526085"/>
          </a:xfrm>
          <a:custGeom>
            <a:avLst/>
            <a:gdLst>
              <a:gd name="connsiteX0" fmla="*/ 464152 w 1246337"/>
              <a:gd name="connsiteY0" fmla="*/ 50 h 526085"/>
              <a:gd name="connsiteX1" fmla="*/ 1175880 w 1246337"/>
              <a:gd name="connsiteY1" fmla="*/ 429161 h 526085"/>
              <a:gd name="connsiteX2" fmla="*/ 1246337 w 1246337"/>
              <a:gd name="connsiteY2" fmla="*/ 526085 h 526085"/>
              <a:gd name="connsiteX3" fmla="*/ 1009931 w 1246337"/>
              <a:gd name="connsiteY3" fmla="*/ 526085 h 526085"/>
              <a:gd name="connsiteX4" fmla="*/ 803034 w 1246337"/>
              <a:gd name="connsiteY4" fmla="*/ 526085 h 526085"/>
              <a:gd name="connsiteX5" fmla="*/ 623680 w 1246337"/>
              <a:gd name="connsiteY5" fmla="*/ 526085 h 526085"/>
              <a:gd name="connsiteX6" fmla="*/ 469901 w 1246337"/>
              <a:gd name="connsiteY6" fmla="*/ 526085 h 526085"/>
              <a:gd name="connsiteX7" fmla="*/ 339730 w 1246337"/>
              <a:gd name="connsiteY7" fmla="*/ 526085 h 526085"/>
              <a:gd name="connsiteX8" fmla="*/ 231199 w 1246337"/>
              <a:gd name="connsiteY8" fmla="*/ 526085 h 526085"/>
              <a:gd name="connsiteX9" fmla="*/ 142342 w 1246337"/>
              <a:gd name="connsiteY9" fmla="*/ 526085 h 526085"/>
              <a:gd name="connsiteX10" fmla="*/ 71190 w 1246337"/>
              <a:gd name="connsiteY10" fmla="*/ 526085 h 526085"/>
              <a:gd name="connsiteX11" fmla="*/ 0 w 1246337"/>
              <a:gd name="connsiteY11" fmla="*/ 526085 h 526085"/>
              <a:gd name="connsiteX12" fmla="*/ 0 w 1246337"/>
              <a:gd name="connsiteY12" fmla="*/ 54115 h 526085"/>
              <a:gd name="connsiteX13" fmla="*/ 91701 w 1246337"/>
              <a:gd name="connsiteY13" fmla="*/ 39202 h 526085"/>
              <a:gd name="connsiteX14" fmla="*/ 464152 w 1246337"/>
              <a:gd name="connsiteY14" fmla="*/ 50 h 5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6337" h="526085">
                <a:moveTo>
                  <a:pt x="464152" y="50"/>
                </a:moveTo>
                <a:cubicBezTo>
                  <a:pt x="746849" y="-2552"/>
                  <a:pt x="923534" y="96974"/>
                  <a:pt x="1175880" y="429161"/>
                </a:cubicBezTo>
                <a:cubicBezTo>
                  <a:pt x="1246337" y="526085"/>
                  <a:pt x="1246337" y="526085"/>
                  <a:pt x="1246337" y="526085"/>
                </a:cubicBezTo>
                <a:lnTo>
                  <a:pt x="1009931" y="526085"/>
                </a:lnTo>
                <a:lnTo>
                  <a:pt x="803034" y="526085"/>
                </a:lnTo>
                <a:lnTo>
                  <a:pt x="623680" y="526085"/>
                </a:lnTo>
                <a:lnTo>
                  <a:pt x="469901" y="526085"/>
                </a:lnTo>
                <a:lnTo>
                  <a:pt x="339730" y="526085"/>
                </a:lnTo>
                <a:lnTo>
                  <a:pt x="231199" y="526085"/>
                </a:lnTo>
                <a:lnTo>
                  <a:pt x="142342" y="526085"/>
                </a:lnTo>
                <a:lnTo>
                  <a:pt x="71190" y="526085"/>
                </a:lnTo>
                <a:lnTo>
                  <a:pt x="0" y="526085"/>
                </a:lnTo>
                <a:lnTo>
                  <a:pt x="0" y="54115"/>
                </a:lnTo>
                <a:lnTo>
                  <a:pt x="91701" y="39202"/>
                </a:lnTo>
                <a:cubicBezTo>
                  <a:pt x="237131" y="16394"/>
                  <a:pt x="358141" y="1026"/>
                  <a:pt x="464152" y="5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 userDrawn="1"/>
        </p:nvSpPr>
        <p:spPr bwMode="gray">
          <a:xfrm>
            <a:off x="1" y="4811182"/>
            <a:ext cx="377558" cy="1443357"/>
          </a:xfrm>
          <a:custGeom>
            <a:avLst/>
            <a:gdLst>
              <a:gd name="connsiteX0" fmla="*/ 0 w 503411"/>
              <a:gd name="connsiteY0" fmla="*/ 0 h 1443357"/>
              <a:gd name="connsiteX1" fmla="*/ 37739 w 503411"/>
              <a:gd name="connsiteY1" fmla="*/ 54036 h 1443357"/>
              <a:gd name="connsiteX2" fmla="*/ 133728 w 503411"/>
              <a:gd name="connsiteY2" fmla="*/ 254288 h 1443357"/>
              <a:gd name="connsiteX3" fmla="*/ 486843 w 503411"/>
              <a:gd name="connsiteY3" fmla="*/ 1182044 h 1443357"/>
              <a:gd name="connsiteX4" fmla="*/ 365663 w 503411"/>
              <a:gd name="connsiteY4" fmla="*/ 1376609 h 1443357"/>
              <a:gd name="connsiteX5" fmla="*/ 66287 w 503411"/>
              <a:gd name="connsiteY5" fmla="*/ 1433189 h 1443357"/>
              <a:gd name="connsiteX6" fmla="*/ 0 w 503411"/>
              <a:gd name="connsiteY6" fmla="*/ 1443357 h 144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3411" h="1443357">
                <a:moveTo>
                  <a:pt x="0" y="0"/>
                </a:moveTo>
                <a:lnTo>
                  <a:pt x="37739" y="54036"/>
                </a:lnTo>
                <a:cubicBezTo>
                  <a:pt x="71346" y="113239"/>
                  <a:pt x="102672" y="179647"/>
                  <a:pt x="133728" y="254288"/>
                </a:cubicBezTo>
                <a:cubicBezTo>
                  <a:pt x="212342" y="443869"/>
                  <a:pt x="467298" y="1071979"/>
                  <a:pt x="486843" y="1182044"/>
                </a:cubicBezTo>
                <a:cubicBezTo>
                  <a:pt x="508126" y="1288643"/>
                  <a:pt x="538312" y="1333493"/>
                  <a:pt x="365663" y="1376609"/>
                </a:cubicBezTo>
                <a:cubicBezTo>
                  <a:pt x="302793" y="1393184"/>
                  <a:pt x="193747" y="1412927"/>
                  <a:pt x="66287" y="1433189"/>
                </a:cubicBezTo>
                <a:lnTo>
                  <a:pt x="0" y="144335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685800"/>
            <a:fld id="{FD5E7EB4-4CDF-47BB-AF16-07782904B863}" type="slidenum">
              <a:rPr lang="en-US" smtClean="0">
                <a:solidFill>
                  <a:srgbClr val="FFFFFF"/>
                </a:solidFill>
              </a:rPr>
              <a:pPr defTabSz="685800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>
          <a:xfrm>
            <a:off x="954000" y="6631668"/>
            <a:ext cx="6539229" cy="216172"/>
          </a:xfrm>
        </p:spPr>
        <p:txBody>
          <a:bodyPr/>
          <a:lstStyle/>
          <a:p>
            <a:pPr defTabSz="685800"/>
            <a:r>
              <a:rPr lang="en-US" smtClean="0">
                <a:solidFill>
                  <a:srgbClr val="503291"/>
                </a:solidFill>
              </a:rPr>
              <a:t>Title of Presentation| DD.MM.YYYY</a:t>
            </a:r>
            <a:endParaRPr lang="en-US" dirty="0">
              <a:solidFill>
                <a:srgbClr val="50329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467917" y="1412775"/>
            <a:ext cx="8208170" cy="4680049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You can use this field to enter text, a table, a diagram or </a:t>
            </a:r>
            <a:r>
              <a:rPr lang="en-US" dirty="0" err="1"/>
              <a:t>SmartArts</a:t>
            </a:r>
            <a:r>
              <a:rPr lang="en-US" dirty="0"/>
              <a:t>. Use the buttons “Increase List Level” for </a:t>
            </a:r>
            <a:r>
              <a:rPr lang="en-US" dirty="0" err="1"/>
              <a:t>copytext</a:t>
            </a:r>
            <a:r>
              <a:rPr lang="en-US" dirty="0"/>
              <a:t> or bullet levels. Use the icons below to create visual content.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916" y="406224"/>
            <a:ext cx="8208169" cy="316800"/>
          </a:xfrm>
          <a:prstGeom prst="rect">
            <a:avLst/>
          </a:prstGeom>
        </p:spPr>
        <p:txBody>
          <a:bodyPr tIns="18000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 baseline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 dirty="0"/>
              <a:t>Click to add action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Insert slide title here (max. 2 lines | max. 1 line with Action Title)</a:t>
            </a:r>
          </a:p>
        </p:txBody>
      </p:sp>
    </p:spTree>
    <p:extLst>
      <p:ext uri="{BB962C8B-B14F-4D97-AF65-F5344CB8AC3E}">
        <p14:creationId xmlns:p14="http://schemas.microsoft.com/office/powerpoint/2010/main" val="36555656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 ohne Elemente">
  <p:cSld name="Nur Titel ohne Element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1"/>
          <p:cNvSpPr txBox="1">
            <a:spLocks noGrp="1"/>
          </p:cNvSpPr>
          <p:nvPr>
            <p:ph type="body" idx="1"/>
          </p:nvPr>
        </p:nvSpPr>
        <p:spPr>
          <a:xfrm>
            <a:off x="467917" y="332656"/>
            <a:ext cx="8208169" cy="398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t" anchorCtr="0">
            <a:noAutofit/>
          </a:bodyPr>
          <a:lstStyle>
            <a:lvl1pPr marL="342892" lvl="0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1650" b="0">
                <a:solidFill>
                  <a:schemeClr val="accent1"/>
                </a:solidFill>
              </a:defRPr>
            </a:lvl1pPr>
            <a:lvl2pPr marL="685783" lvl="1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  <a:defRPr sz="1650" b="0">
                <a:solidFill>
                  <a:schemeClr val="accent1"/>
                </a:solidFill>
              </a:defRPr>
            </a:lvl2pPr>
            <a:lvl3pPr marL="1028675" lvl="2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3pPr>
            <a:lvl4pPr marL="1371566" lvl="3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4pPr>
            <a:lvl5pPr marL="1714457" lvl="4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5pPr>
            <a:lvl6pPr marL="2057348" lvl="5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6pPr>
            <a:lvl7pPr marL="2400240" lvl="6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7pPr>
            <a:lvl8pPr marL="2743132" lvl="7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8pPr>
            <a:lvl9pPr marL="3086023" lvl="8" indent="-17144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1650" b="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>
            <a:off x="467917" y="692696"/>
            <a:ext cx="8208169" cy="36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18000" anchor="b" anchorCtr="0">
            <a:noAutofit/>
          </a:bodyPr>
          <a:lstStyle>
            <a:lvl1pPr lv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149B5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23707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041651"/>
            <a:ext cx="3886200" cy="1120775"/>
          </a:xfrm>
        </p:spPr>
        <p:txBody>
          <a:bodyPr/>
          <a:lstStyle>
            <a:lvl1pPr marL="0" indent="0">
              <a:lnSpc>
                <a:spcPct val="100000"/>
              </a:lnSpc>
              <a:buFont typeface="Wingdings" pitchFamily="2" charset="2"/>
              <a:buNone/>
              <a:defRPr sz="15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2294B36-D511-4E23-A768-EAFA149B5CC7}"/>
              </a:ext>
            </a:extLst>
          </p:cNvPr>
          <p:cNvSpPr/>
          <p:nvPr/>
        </p:nvSpPr>
        <p:spPr>
          <a:xfrm>
            <a:off x="1" y="1620838"/>
            <a:ext cx="9144000" cy="2057400"/>
          </a:xfrm>
          <a:prstGeom prst="rect">
            <a:avLst/>
          </a:prstGeom>
          <a:solidFill>
            <a:srgbClr val="CDCDCF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A5B42F6D-719A-45C6-BB57-84887368226C}"/>
              </a:ext>
            </a:extLst>
          </p:cNvPr>
          <p:cNvCxnSpPr/>
          <p:nvPr/>
        </p:nvCxnSpPr>
        <p:spPr bwMode="auto">
          <a:xfrm>
            <a:off x="-10718" y="1620838"/>
            <a:ext cx="9160674" cy="0"/>
          </a:xfrm>
          <a:prstGeom prst="line">
            <a:avLst/>
          </a:prstGeom>
          <a:ln w="12700">
            <a:solidFill>
              <a:schemeClr val="bg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9ACD6CB8-625C-44F5-9B90-77A60BCC4A2E}"/>
              </a:ext>
            </a:extLst>
          </p:cNvPr>
          <p:cNvCxnSpPr/>
          <p:nvPr/>
        </p:nvCxnSpPr>
        <p:spPr bwMode="auto">
          <a:xfrm>
            <a:off x="-10718" y="3662363"/>
            <a:ext cx="9160674" cy="0"/>
          </a:xfrm>
          <a:prstGeom prst="line">
            <a:avLst/>
          </a:prstGeom>
          <a:ln w="12700">
            <a:solidFill>
              <a:schemeClr val="bg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Rectangle 55">
            <a:extLst>
              <a:ext uri="{FF2B5EF4-FFF2-40B4-BE49-F238E27FC236}">
                <a16:creationId xmlns="" xmlns:a16="http://schemas.microsoft.com/office/drawing/2014/main" id="{078B106A-3121-420B-B2D9-854FF204BD0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invGray">
          <a:xfrm>
            <a:off x="457200" y="1600200"/>
            <a:ext cx="8448676" cy="2057400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4555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C6C33664-ACD6-44A3-95A5-32325CBC9685}"/>
              </a:ext>
            </a:extLst>
          </p:cNvPr>
          <p:cNvSpPr/>
          <p:nvPr userDrawn="1"/>
        </p:nvSpPr>
        <p:spPr>
          <a:xfrm>
            <a:off x="1" y="1620838"/>
            <a:ext cx="9144000" cy="2057400"/>
          </a:xfrm>
          <a:prstGeom prst="rect">
            <a:avLst/>
          </a:prstGeom>
          <a:solidFill>
            <a:srgbClr val="CDCDCF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5EECCBFD-9ED3-4167-961B-65218739F1A5}"/>
              </a:ext>
            </a:extLst>
          </p:cNvPr>
          <p:cNvCxnSpPr/>
          <p:nvPr userDrawn="1"/>
        </p:nvCxnSpPr>
        <p:spPr bwMode="auto">
          <a:xfrm>
            <a:off x="-10718" y="1620838"/>
            <a:ext cx="9160674" cy="0"/>
          </a:xfrm>
          <a:prstGeom prst="line">
            <a:avLst/>
          </a:prstGeom>
          <a:ln w="12700">
            <a:solidFill>
              <a:schemeClr val="bg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F95A2832-7EB2-44CE-B43D-FCA9D107E325}"/>
              </a:ext>
            </a:extLst>
          </p:cNvPr>
          <p:cNvCxnSpPr/>
          <p:nvPr userDrawn="1"/>
        </p:nvCxnSpPr>
        <p:spPr bwMode="auto">
          <a:xfrm>
            <a:off x="-10718" y="3662363"/>
            <a:ext cx="9160674" cy="0"/>
          </a:xfrm>
          <a:prstGeom prst="line">
            <a:avLst/>
          </a:prstGeom>
          <a:ln w="12700">
            <a:solidFill>
              <a:schemeClr val="bg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4F2B3C2E-BC77-C71B-F724-E9D4215AF0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100" y="244939"/>
            <a:ext cx="1260884" cy="89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17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19" y="238128"/>
            <a:ext cx="8154333" cy="11033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507" y="1513047"/>
            <a:ext cx="8158147" cy="465068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368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+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19" y="238128"/>
            <a:ext cx="8154333" cy="11033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507" y="1513047"/>
            <a:ext cx="8158147" cy="465068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90635DB1-3A01-30B0-977B-EE3FBF287838}"/>
              </a:ext>
            </a:extLst>
          </p:cNvPr>
          <p:cNvGrpSpPr/>
          <p:nvPr userDrawn="1"/>
        </p:nvGrpSpPr>
        <p:grpSpPr>
          <a:xfrm>
            <a:off x="6652104" y="6298816"/>
            <a:ext cx="2157835" cy="394353"/>
            <a:chOff x="8869472" y="6298815"/>
            <a:chExt cx="2877113" cy="394353"/>
          </a:xfrm>
        </p:grpSpPr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AFE8815A-3E46-FF26-74C8-C29796F1A9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007173" y="6298815"/>
              <a:ext cx="739412" cy="39435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8FBAE5E0-E1F4-17EC-E21B-F4F8A4224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9472" y="6375841"/>
              <a:ext cx="222753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6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45556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Slide credit: </a:t>
              </a: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45556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  <a:hlinkClick r:id="rId3"/>
                </a:rPr>
                <a:t>clinicaloptions.com</a:t>
              </a:r>
              <a:endPara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555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931026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5764" y="330201"/>
            <a:ext cx="8433112" cy="5250792"/>
          </a:xfrm>
          <a:prstGeom prst="rect">
            <a:avLst/>
          </a:prstGeom>
        </p:spPr>
        <p:txBody>
          <a:bodyPr anchorCtr="1"/>
          <a:lstStyle>
            <a:lvl1pPr algn="ctr">
              <a:defRPr sz="3000" b="1" cap="none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CF8F8BDA-1A03-445B-A76B-525DE8317C18}"/>
              </a:ext>
            </a:extLst>
          </p:cNvPr>
          <p:cNvSpPr/>
          <p:nvPr userDrawn="1"/>
        </p:nvSpPr>
        <p:spPr>
          <a:xfrm>
            <a:off x="1" y="6590270"/>
            <a:ext cx="9144000" cy="267732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0FA01F1A-8AE6-48F9-95F4-73790D6CA686}"/>
              </a:ext>
            </a:extLst>
          </p:cNvPr>
          <p:cNvCxnSpPr/>
          <p:nvPr userDrawn="1"/>
        </p:nvCxnSpPr>
        <p:spPr>
          <a:xfrm>
            <a:off x="1" y="6589713"/>
            <a:ext cx="9144000" cy="0"/>
          </a:xfrm>
          <a:prstGeom prst="line">
            <a:avLst/>
          </a:prstGeom>
          <a:ln w="19050">
            <a:solidFill>
              <a:srgbClr val="F47D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17375541-EAFA-E8E0-E6C2-B73B095D06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727" y="5397632"/>
            <a:ext cx="1343149" cy="95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48859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20" y="238128"/>
            <a:ext cx="8154334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1365" y="1510730"/>
            <a:ext cx="3981959" cy="4678738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950"/>
            </a:lvl2pPr>
            <a:lvl3pPr>
              <a:defRPr sz="1800"/>
            </a:lvl3pPr>
            <a:lvl4pPr>
              <a:defRPr sz="1650"/>
            </a:lvl4pPr>
            <a:lvl5pPr>
              <a:defRPr sz="15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9475" y="1510730"/>
            <a:ext cx="3922178" cy="467946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950"/>
            </a:lvl2pPr>
            <a:lvl3pPr>
              <a:defRPr sz="1800"/>
            </a:lvl3pPr>
            <a:lvl4pPr>
              <a:defRPr sz="1650"/>
            </a:lvl4pPr>
            <a:lvl5pPr>
              <a:defRPr sz="15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0948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+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20" y="238128"/>
            <a:ext cx="8154334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1365" y="1510730"/>
            <a:ext cx="3981959" cy="4678738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950"/>
            </a:lvl2pPr>
            <a:lvl3pPr>
              <a:defRPr sz="1800"/>
            </a:lvl3pPr>
            <a:lvl4pPr>
              <a:defRPr sz="1650"/>
            </a:lvl4pPr>
            <a:lvl5pPr>
              <a:defRPr sz="15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9475" y="1510730"/>
            <a:ext cx="3922178" cy="467946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950"/>
            </a:lvl2pPr>
            <a:lvl3pPr>
              <a:defRPr sz="1800"/>
            </a:lvl3pPr>
            <a:lvl4pPr>
              <a:defRPr sz="1650"/>
            </a:lvl4pPr>
            <a:lvl5pPr>
              <a:defRPr sz="15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CB2A3843-74F4-EA5E-E8FE-2F0B20C1AB13}"/>
              </a:ext>
            </a:extLst>
          </p:cNvPr>
          <p:cNvGrpSpPr/>
          <p:nvPr userDrawn="1"/>
        </p:nvGrpSpPr>
        <p:grpSpPr>
          <a:xfrm>
            <a:off x="6652104" y="6298816"/>
            <a:ext cx="2157835" cy="394353"/>
            <a:chOff x="8869472" y="6298815"/>
            <a:chExt cx="2877113" cy="394353"/>
          </a:xfrm>
        </p:grpSpPr>
        <p:pic>
          <p:nvPicPr>
            <p:cNvPr id="9" name="Picture 8">
              <a:extLst>
                <a:ext uri="{FF2B5EF4-FFF2-40B4-BE49-F238E27FC236}">
                  <a16:creationId xmlns="" xmlns:a16="http://schemas.microsoft.com/office/drawing/2014/main" id="{109AF6D1-ACEC-061C-0782-A947FD6D315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007173" y="6298815"/>
              <a:ext cx="739412" cy="394353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E62BF666-9EE0-2843-01A2-B461535DB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9472" y="6375841"/>
              <a:ext cx="222753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6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45556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Slide credit: </a:t>
              </a: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45556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  <a:hlinkClick r:id="rId3"/>
                </a:rPr>
                <a:t>clinicaloptions.com</a:t>
              </a:r>
              <a:endPara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555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35167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689475" y="1510730"/>
            <a:ext cx="3922178" cy="4665746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319" y="238128"/>
            <a:ext cx="8154333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451365" y="1510730"/>
            <a:ext cx="3981959" cy="4678738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950"/>
            </a:lvl2pPr>
            <a:lvl3pPr>
              <a:defRPr sz="1800"/>
            </a:lvl3pPr>
            <a:lvl4pPr>
              <a:defRPr sz="1650"/>
            </a:lvl4pPr>
            <a:lvl5pPr>
              <a:defRPr sz="15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8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vmlDrawing" Target="../drawings/vmlDrawing1.vml"/><Relationship Id="rId3" Type="http://schemas.openxmlformats.org/officeDocument/2006/relationships/slideLayout" Target="../slideLayouts/slideLayout31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theme" Target="../theme/theme4.xml"/><Relationship Id="rId25" Type="http://schemas.openxmlformats.org/officeDocument/2006/relationships/image" Target="../media/image6.emf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tags" Target="../tags/tag5.xml"/><Relationship Id="rId10" Type="http://schemas.openxmlformats.org/officeDocument/2006/relationships/slideLayout" Target="../slideLayouts/slideLayout38.xml"/><Relationship Id="rId19" Type="http://schemas.openxmlformats.org/officeDocument/2006/relationships/tags" Target="../tags/tag1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tags" Target="../tags/tag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vmlDrawing" Target="../drawings/vmlDrawing8.vml"/><Relationship Id="rId3" Type="http://schemas.openxmlformats.org/officeDocument/2006/relationships/slideLayout" Target="../slideLayouts/slideLayout47.xml"/><Relationship Id="rId21" Type="http://schemas.openxmlformats.org/officeDocument/2006/relationships/tags" Target="../tags/tag1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theme" Target="../theme/theme5.xml"/><Relationship Id="rId25" Type="http://schemas.openxmlformats.org/officeDocument/2006/relationships/image" Target="../media/image6.emf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tags" Target="../tags/tag1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24" Type="http://schemas.openxmlformats.org/officeDocument/2006/relationships/oleObject" Target="../embeddings/oleObject8.bin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23" Type="http://schemas.openxmlformats.org/officeDocument/2006/relationships/tags" Target="../tags/tag19.xml"/><Relationship Id="rId10" Type="http://schemas.openxmlformats.org/officeDocument/2006/relationships/slideLayout" Target="../slideLayouts/slideLayout54.xml"/><Relationship Id="rId19" Type="http://schemas.openxmlformats.org/officeDocument/2006/relationships/tags" Target="../tags/tag15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Relationship Id="rId22" Type="http://schemas.openxmlformats.org/officeDocument/2006/relationships/tags" Target="../tags/tag1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vmlDrawing" Target="../drawings/vmlDrawing15.vml"/><Relationship Id="rId3" Type="http://schemas.openxmlformats.org/officeDocument/2006/relationships/slideLayout" Target="../slideLayouts/slideLayout63.xml"/><Relationship Id="rId21" Type="http://schemas.openxmlformats.org/officeDocument/2006/relationships/tags" Target="../tags/tag31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theme" Target="../theme/theme6.xml"/><Relationship Id="rId25" Type="http://schemas.openxmlformats.org/officeDocument/2006/relationships/image" Target="../media/image6.emf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tags" Target="../tags/tag3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oleObject" Target="../embeddings/oleObject15.bin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tags" Target="../tags/tag33.xml"/><Relationship Id="rId10" Type="http://schemas.openxmlformats.org/officeDocument/2006/relationships/slideLayout" Target="../slideLayouts/slideLayout70.xml"/><Relationship Id="rId19" Type="http://schemas.openxmlformats.org/officeDocument/2006/relationships/tags" Target="../tags/tag2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tags" Target="../tags/tag3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9.xml"/><Relationship Id="rId18" Type="http://schemas.openxmlformats.org/officeDocument/2006/relationships/vmlDrawing" Target="../drawings/vmlDrawing22.vml"/><Relationship Id="rId3" Type="http://schemas.openxmlformats.org/officeDocument/2006/relationships/slideLayout" Target="../slideLayouts/slideLayout79.xml"/><Relationship Id="rId21" Type="http://schemas.openxmlformats.org/officeDocument/2006/relationships/tags" Target="../tags/tag45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17" Type="http://schemas.openxmlformats.org/officeDocument/2006/relationships/theme" Target="../theme/theme7.xml"/><Relationship Id="rId25" Type="http://schemas.openxmlformats.org/officeDocument/2006/relationships/image" Target="../media/image6.emf"/><Relationship Id="rId2" Type="http://schemas.openxmlformats.org/officeDocument/2006/relationships/slideLayout" Target="../slideLayouts/slideLayout78.xml"/><Relationship Id="rId16" Type="http://schemas.openxmlformats.org/officeDocument/2006/relationships/slideLayout" Target="../slideLayouts/slideLayout92.xml"/><Relationship Id="rId20" Type="http://schemas.openxmlformats.org/officeDocument/2006/relationships/tags" Target="../tags/tag44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24" Type="http://schemas.openxmlformats.org/officeDocument/2006/relationships/oleObject" Target="../embeddings/oleObject22.bin"/><Relationship Id="rId5" Type="http://schemas.openxmlformats.org/officeDocument/2006/relationships/slideLayout" Target="../slideLayouts/slideLayout81.xml"/><Relationship Id="rId15" Type="http://schemas.openxmlformats.org/officeDocument/2006/relationships/slideLayout" Target="../slideLayouts/slideLayout91.xml"/><Relationship Id="rId23" Type="http://schemas.openxmlformats.org/officeDocument/2006/relationships/tags" Target="../tags/tag47.xml"/><Relationship Id="rId10" Type="http://schemas.openxmlformats.org/officeDocument/2006/relationships/slideLayout" Target="../slideLayouts/slideLayout86.xml"/><Relationship Id="rId19" Type="http://schemas.openxmlformats.org/officeDocument/2006/relationships/tags" Target="../tags/tag43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slideLayout" Target="../slideLayouts/slideLayout90.xml"/><Relationship Id="rId22" Type="http://schemas.openxmlformats.org/officeDocument/2006/relationships/tags" Target="../tags/tag4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13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Relationship Id="rId1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760" y="6557456"/>
            <a:ext cx="1186265" cy="187403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1" y="-7482"/>
            <a:ext cx="1485056" cy="6865482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005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480129" y="-7481"/>
            <a:ext cx="34289" cy="6865481"/>
          </a:xfrm>
          <a:prstGeom prst="rect">
            <a:avLst/>
          </a:prstGeom>
          <a:solidFill>
            <a:srgbClr val="830051"/>
          </a:solidFill>
          <a:ln>
            <a:solidFill>
              <a:srgbClr val="800C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9688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" y="0"/>
            <a:ext cx="9143672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653" y="159488"/>
            <a:ext cx="8473503" cy="96446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653" y="1382234"/>
            <a:ext cx="8473503" cy="47439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433112" y="6645655"/>
            <a:ext cx="2778479" cy="9233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marL="0" marR="0" lvl="0" indent="0" algn="l" defTabSz="8161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Proprietary and Confidential ©AstraZeneca 2018 • FOR INTERNAL USE ONLY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4434" y="6388252"/>
            <a:ext cx="295130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00">
                <a:solidFill>
                  <a:schemeClr val="tx1"/>
                </a:solidFill>
              </a:defRPr>
            </a:lvl1pPr>
          </a:lstStyle>
          <a:p>
            <a:pPr defTabSz="816159"/>
            <a:fld id="{41212E01-EB66-4E3E-ABAB-8CEBFC21F10C}" type="slidenum">
              <a:rPr lang="en-US" smtClean="0">
                <a:solidFill>
                  <a:prstClr val="black"/>
                </a:solidFill>
              </a:rPr>
              <a:pPr defTabSz="816159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705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</p:sldLayoutIdLst>
  <p:hf hdr="0" ftr="0" dt="0"/>
  <p:txStyles>
    <p:titleStyle>
      <a:lvl1pPr algn="l" defTabSz="816159" rtl="0" eaLnBrk="1" latinLnBrk="0" hangingPunct="1">
        <a:lnSpc>
          <a:spcPct val="95000"/>
        </a:lnSpc>
        <a:spcBef>
          <a:spcPts val="0"/>
        </a:spcBef>
        <a:buNone/>
        <a:defRPr sz="21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5022" indent="-175022" algn="l" defTabSz="816159" rtl="0" eaLnBrk="1" latinLnBrk="0" hangingPunct="1">
        <a:lnSpc>
          <a:spcPct val="95000"/>
        </a:lnSpc>
        <a:spcBef>
          <a:spcPts val="675"/>
        </a:spcBef>
        <a:spcAft>
          <a:spcPts val="450"/>
        </a:spcAft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67879" algn="l" defTabSz="816159" rtl="0" eaLnBrk="1" latinLnBrk="0" hangingPunct="1">
        <a:lnSpc>
          <a:spcPct val="95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470297" indent="-127397" algn="l" defTabSz="816159" rtl="0" eaLnBrk="1" latinLnBrk="0" hangingPunct="1">
        <a:lnSpc>
          <a:spcPct val="95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7694" indent="-127397" algn="l" defTabSz="816159" rtl="0" eaLnBrk="1" latinLnBrk="0" hangingPunct="1">
        <a:lnSpc>
          <a:spcPct val="95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773906" indent="-176213" algn="l" defTabSz="816159" rtl="0" eaLnBrk="1" latinLnBrk="0" hangingPunct="1">
        <a:lnSpc>
          <a:spcPct val="95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244438" indent="-204040" algn="l" defTabSz="816159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517" indent="-204040" algn="l" defTabSz="816159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0597" indent="-204040" algn="l" defTabSz="816159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8677" indent="-204040" algn="l" defTabSz="816159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15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408080" algn="l" defTabSz="81615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2pPr>
      <a:lvl3pPr marL="816159" algn="l" defTabSz="81615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224239" algn="l" defTabSz="81615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4pPr>
      <a:lvl5pPr marL="1632319" algn="l" defTabSz="81615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5pPr>
      <a:lvl6pPr marL="2040398" algn="l" defTabSz="81615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448477" algn="l" defTabSz="81615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856557" algn="l" defTabSz="81615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264637" algn="l" defTabSz="81615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9BDA17D6-B2A5-4332-81F7-E059C01D7F00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16-2-2024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006F484C-AFAC-45EB-B887-3EB76D68F3C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760" y="6557456"/>
            <a:ext cx="1186265" cy="187403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1" y="-7482"/>
            <a:ext cx="1485056" cy="6865482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005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480129" y="-7481"/>
            <a:ext cx="34289" cy="6865481"/>
          </a:xfrm>
          <a:prstGeom prst="rect">
            <a:avLst/>
          </a:prstGeom>
          <a:solidFill>
            <a:srgbClr val="830051"/>
          </a:solidFill>
          <a:ln>
            <a:solidFill>
              <a:srgbClr val="800C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714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9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think-cell Slide" r:id="rId24" imgW="353" imgH="353" progId="TCLayout.ActiveDocument.1">
                  <p:embed/>
                </p:oleObj>
              </mc:Choice>
              <mc:Fallback>
                <p:oleObj name="think-cell Slide" r:id="rId24" imgW="353" imgH="353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Gerade Verbindung 36"/>
          <p:cNvCxnSpPr/>
          <p:nvPr userDrawn="1"/>
        </p:nvCxnSpPr>
        <p:spPr bwMode="gray">
          <a:xfrm flipV="1">
            <a:off x="468000" y="-171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37"/>
          <p:cNvCxnSpPr/>
          <p:nvPr userDrawn="1"/>
        </p:nvCxnSpPr>
        <p:spPr bwMode="gray">
          <a:xfrm flipV="1">
            <a:off x="954000" y="-171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36"/>
          <p:cNvCxnSpPr/>
          <p:nvPr userDrawn="1"/>
        </p:nvCxnSpPr>
        <p:spPr bwMode="gray">
          <a:xfrm flipV="1">
            <a:off x="1170000" y="-170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37"/>
          <p:cNvCxnSpPr/>
          <p:nvPr userDrawn="1"/>
        </p:nvCxnSpPr>
        <p:spPr bwMode="gray">
          <a:xfrm flipV="1">
            <a:off x="1656000" y="-171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36"/>
          <p:cNvCxnSpPr/>
          <p:nvPr userDrawn="1"/>
        </p:nvCxnSpPr>
        <p:spPr bwMode="gray">
          <a:xfrm flipV="1">
            <a:off x="1872000" y="-170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37"/>
          <p:cNvCxnSpPr/>
          <p:nvPr userDrawn="1"/>
        </p:nvCxnSpPr>
        <p:spPr bwMode="gray">
          <a:xfrm flipV="1">
            <a:off x="2358000" y="-170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36"/>
          <p:cNvCxnSpPr/>
          <p:nvPr userDrawn="1"/>
        </p:nvCxnSpPr>
        <p:spPr bwMode="gray">
          <a:xfrm flipV="1">
            <a:off x="2574000" y="-169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37"/>
          <p:cNvCxnSpPr/>
          <p:nvPr userDrawn="1"/>
        </p:nvCxnSpPr>
        <p:spPr bwMode="gray">
          <a:xfrm flipV="1">
            <a:off x="3060000" y="-170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36"/>
          <p:cNvCxnSpPr/>
          <p:nvPr userDrawn="1"/>
        </p:nvCxnSpPr>
        <p:spPr bwMode="gray">
          <a:xfrm flipV="1">
            <a:off x="3276000" y="-169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37"/>
          <p:cNvCxnSpPr/>
          <p:nvPr userDrawn="1"/>
        </p:nvCxnSpPr>
        <p:spPr bwMode="gray">
          <a:xfrm flipV="1">
            <a:off x="3762000" y="-169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36"/>
          <p:cNvCxnSpPr/>
          <p:nvPr userDrawn="1"/>
        </p:nvCxnSpPr>
        <p:spPr bwMode="gray">
          <a:xfrm flipV="1">
            <a:off x="3978000" y="-169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37"/>
          <p:cNvCxnSpPr/>
          <p:nvPr userDrawn="1"/>
        </p:nvCxnSpPr>
        <p:spPr bwMode="gray">
          <a:xfrm flipV="1">
            <a:off x="4464000" y="-169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36"/>
          <p:cNvCxnSpPr/>
          <p:nvPr userDrawn="1"/>
        </p:nvCxnSpPr>
        <p:spPr bwMode="gray">
          <a:xfrm flipV="1">
            <a:off x="4680000" y="-168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37"/>
          <p:cNvCxnSpPr/>
          <p:nvPr userDrawn="1"/>
        </p:nvCxnSpPr>
        <p:spPr bwMode="gray">
          <a:xfrm flipV="1">
            <a:off x="5166000" y="-169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36"/>
          <p:cNvCxnSpPr/>
          <p:nvPr userDrawn="1"/>
        </p:nvCxnSpPr>
        <p:spPr bwMode="gray">
          <a:xfrm flipV="1">
            <a:off x="5382000" y="-168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37"/>
          <p:cNvCxnSpPr/>
          <p:nvPr userDrawn="1"/>
        </p:nvCxnSpPr>
        <p:spPr bwMode="gray">
          <a:xfrm flipV="1">
            <a:off x="5868000" y="-168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36"/>
          <p:cNvCxnSpPr/>
          <p:nvPr userDrawn="1"/>
        </p:nvCxnSpPr>
        <p:spPr bwMode="gray">
          <a:xfrm flipV="1">
            <a:off x="6084000" y="-167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7"/>
          <p:cNvCxnSpPr/>
          <p:nvPr userDrawn="1"/>
        </p:nvCxnSpPr>
        <p:spPr bwMode="gray">
          <a:xfrm flipV="1">
            <a:off x="6570000" y="-168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6"/>
          <p:cNvCxnSpPr/>
          <p:nvPr userDrawn="1"/>
        </p:nvCxnSpPr>
        <p:spPr bwMode="gray">
          <a:xfrm flipV="1">
            <a:off x="6786000" y="-167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7"/>
          <p:cNvCxnSpPr/>
          <p:nvPr userDrawn="1"/>
        </p:nvCxnSpPr>
        <p:spPr bwMode="gray">
          <a:xfrm flipV="1">
            <a:off x="7272000" y="-167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6"/>
          <p:cNvCxnSpPr/>
          <p:nvPr userDrawn="1"/>
        </p:nvCxnSpPr>
        <p:spPr bwMode="gray">
          <a:xfrm flipV="1">
            <a:off x="7488000" y="-167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7"/>
          <p:cNvCxnSpPr/>
          <p:nvPr userDrawn="1"/>
        </p:nvCxnSpPr>
        <p:spPr bwMode="gray">
          <a:xfrm flipV="1">
            <a:off x="7974000" y="-167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6"/>
          <p:cNvCxnSpPr/>
          <p:nvPr userDrawn="1"/>
        </p:nvCxnSpPr>
        <p:spPr bwMode="gray">
          <a:xfrm flipV="1">
            <a:off x="8190000" y="-166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7"/>
          <p:cNvCxnSpPr/>
          <p:nvPr userDrawn="1"/>
        </p:nvCxnSpPr>
        <p:spPr bwMode="gray">
          <a:xfrm flipV="1">
            <a:off x="8676000" y="-167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6"/>
          <p:cNvCxnSpPr/>
          <p:nvPr userDrawn="1"/>
        </p:nvCxnSpPr>
        <p:spPr bwMode="gray">
          <a:xfrm flipV="1">
            <a:off x="468000" y="6952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7"/>
          <p:cNvCxnSpPr/>
          <p:nvPr userDrawn="1"/>
        </p:nvCxnSpPr>
        <p:spPr bwMode="gray">
          <a:xfrm flipV="1">
            <a:off x="954000" y="6952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6"/>
          <p:cNvCxnSpPr/>
          <p:nvPr userDrawn="1"/>
        </p:nvCxnSpPr>
        <p:spPr bwMode="gray">
          <a:xfrm flipV="1">
            <a:off x="1170000" y="6953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37"/>
          <p:cNvCxnSpPr/>
          <p:nvPr userDrawn="1"/>
        </p:nvCxnSpPr>
        <p:spPr bwMode="gray">
          <a:xfrm flipV="1">
            <a:off x="1656000" y="6952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36"/>
          <p:cNvCxnSpPr/>
          <p:nvPr userDrawn="1"/>
        </p:nvCxnSpPr>
        <p:spPr bwMode="gray">
          <a:xfrm flipV="1">
            <a:off x="1872000" y="6953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37"/>
          <p:cNvCxnSpPr/>
          <p:nvPr userDrawn="1"/>
        </p:nvCxnSpPr>
        <p:spPr bwMode="gray">
          <a:xfrm flipV="1">
            <a:off x="2358000" y="6953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36"/>
          <p:cNvCxnSpPr/>
          <p:nvPr userDrawn="1"/>
        </p:nvCxnSpPr>
        <p:spPr bwMode="gray">
          <a:xfrm flipV="1">
            <a:off x="2574000" y="6953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37"/>
          <p:cNvCxnSpPr/>
          <p:nvPr userDrawn="1"/>
        </p:nvCxnSpPr>
        <p:spPr bwMode="gray">
          <a:xfrm flipV="1">
            <a:off x="3060000" y="6953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36"/>
          <p:cNvCxnSpPr/>
          <p:nvPr userDrawn="1"/>
        </p:nvCxnSpPr>
        <p:spPr bwMode="gray">
          <a:xfrm flipV="1">
            <a:off x="3276000" y="6954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37"/>
          <p:cNvCxnSpPr/>
          <p:nvPr userDrawn="1"/>
        </p:nvCxnSpPr>
        <p:spPr bwMode="gray">
          <a:xfrm flipV="1">
            <a:off x="3762000" y="6953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36"/>
          <p:cNvCxnSpPr/>
          <p:nvPr userDrawn="1"/>
        </p:nvCxnSpPr>
        <p:spPr bwMode="gray">
          <a:xfrm flipV="1">
            <a:off x="3978000" y="6954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37"/>
          <p:cNvCxnSpPr/>
          <p:nvPr userDrawn="1"/>
        </p:nvCxnSpPr>
        <p:spPr bwMode="gray">
          <a:xfrm flipV="1">
            <a:off x="4464000" y="6954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36"/>
          <p:cNvCxnSpPr/>
          <p:nvPr userDrawn="1"/>
        </p:nvCxnSpPr>
        <p:spPr bwMode="gray">
          <a:xfrm flipV="1">
            <a:off x="4680000" y="6955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37"/>
          <p:cNvCxnSpPr/>
          <p:nvPr userDrawn="1"/>
        </p:nvCxnSpPr>
        <p:spPr bwMode="gray">
          <a:xfrm flipV="1">
            <a:off x="5166000" y="6954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36"/>
          <p:cNvCxnSpPr/>
          <p:nvPr userDrawn="1"/>
        </p:nvCxnSpPr>
        <p:spPr bwMode="gray">
          <a:xfrm flipV="1">
            <a:off x="5382000" y="6955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37"/>
          <p:cNvCxnSpPr/>
          <p:nvPr userDrawn="1"/>
        </p:nvCxnSpPr>
        <p:spPr bwMode="gray">
          <a:xfrm flipV="1">
            <a:off x="5868000" y="6955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36"/>
          <p:cNvCxnSpPr/>
          <p:nvPr userDrawn="1"/>
        </p:nvCxnSpPr>
        <p:spPr bwMode="gray">
          <a:xfrm flipV="1">
            <a:off x="6084000" y="6955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37"/>
          <p:cNvCxnSpPr/>
          <p:nvPr userDrawn="1"/>
        </p:nvCxnSpPr>
        <p:spPr bwMode="gray">
          <a:xfrm flipV="1">
            <a:off x="6570000" y="6955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36"/>
          <p:cNvCxnSpPr/>
          <p:nvPr userDrawn="1"/>
        </p:nvCxnSpPr>
        <p:spPr bwMode="gray">
          <a:xfrm flipV="1">
            <a:off x="6786000" y="6956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37"/>
          <p:cNvCxnSpPr/>
          <p:nvPr userDrawn="1"/>
        </p:nvCxnSpPr>
        <p:spPr bwMode="gray">
          <a:xfrm flipV="1">
            <a:off x="7272000" y="6955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36"/>
          <p:cNvCxnSpPr/>
          <p:nvPr userDrawn="1"/>
        </p:nvCxnSpPr>
        <p:spPr bwMode="gray">
          <a:xfrm flipV="1">
            <a:off x="7488000" y="6956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37"/>
          <p:cNvCxnSpPr/>
          <p:nvPr userDrawn="1"/>
        </p:nvCxnSpPr>
        <p:spPr bwMode="gray">
          <a:xfrm flipV="1">
            <a:off x="7974000" y="6956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36"/>
          <p:cNvCxnSpPr/>
          <p:nvPr userDrawn="1"/>
        </p:nvCxnSpPr>
        <p:spPr bwMode="gray">
          <a:xfrm flipV="1">
            <a:off x="8190000" y="6957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37"/>
          <p:cNvCxnSpPr/>
          <p:nvPr userDrawn="1"/>
        </p:nvCxnSpPr>
        <p:spPr bwMode="gray">
          <a:xfrm flipV="1">
            <a:off x="8676000" y="6956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 userDrawn="1"/>
        </p:nvCxnSpPr>
        <p:spPr bwMode="gray">
          <a:xfrm rot="5400000" flipV="1">
            <a:off x="-144528" y="1449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 userDrawn="1"/>
        </p:nvCxnSpPr>
        <p:spPr bwMode="gray">
          <a:xfrm rot="5400000" flipV="1">
            <a:off x="-144528" y="6057296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4"/>
          <p:cNvCxnSpPr/>
          <p:nvPr userDrawn="1"/>
        </p:nvCxnSpPr>
        <p:spPr bwMode="gray">
          <a:xfrm rot="5400000" flipV="1">
            <a:off x="-144528" y="368664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mpower - DO NOT DELETE!!!"/>
          <p:cNvSpPr/>
          <p:nvPr userDrawn="1">
            <p:custDataLst>
              <p:tags r:id="rId20"/>
            </p:custDataLst>
          </p:nvPr>
        </p:nvSpPr>
        <p:spPr bwMode="gray">
          <a:xfrm>
            <a:off x="-952500" y="-1270000"/>
            <a:ext cx="0" cy="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4"/>
          </p:nvPr>
        </p:nvSpPr>
        <p:spPr bwMode="gray">
          <a:xfrm>
            <a:off x="468001" y="6380999"/>
            <a:ext cx="486000" cy="216172"/>
          </a:xfrm>
          <a:prstGeom prst="rect">
            <a:avLst/>
          </a:prstGeom>
        </p:spPr>
        <p:txBody>
          <a:bodyPr vert="horz" lIns="0" tIns="0" rIns="0" bIns="36000" rtlCol="0" anchor="b" anchorCtr="0"/>
          <a:lstStyle>
            <a:lvl1pPr>
              <a:defRPr lang="de-DE" sz="60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3"/>
          </p:nvPr>
        </p:nvSpPr>
        <p:spPr bwMode="gray">
          <a:xfrm>
            <a:off x="954000" y="6380999"/>
            <a:ext cx="6539229" cy="216172"/>
          </a:xfrm>
          <a:prstGeom prst="rect">
            <a:avLst/>
          </a:prstGeom>
        </p:spPr>
        <p:txBody>
          <a:bodyPr vert="horz" lIns="0" tIns="0" rIns="0" bIns="36000" rtlCol="0" anchor="b" anchorCtr="0"/>
          <a:lstStyle>
            <a:lvl1pPr>
              <a:defRPr lang="de-DE" sz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 bwMode="gray">
          <a:xfrm>
            <a:off x="467917" y="1485000"/>
            <a:ext cx="8208170" cy="46078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 bwMode="gray">
          <a:xfrm>
            <a:off x="467916" y="404814"/>
            <a:ext cx="8208169" cy="651939"/>
          </a:xfrm>
          <a:prstGeom prst="rect">
            <a:avLst/>
          </a:prstGeom>
          <a:noFill/>
        </p:spPr>
        <p:txBody>
          <a:bodyPr vert="horz" lIns="0" tIns="0" rIns="0" bIns="18000" rtlCol="0" anchor="b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noProof="0" dirty="0"/>
              <a:t>Insert slide title here (max. 2 lines | max. 1 line with Action Title)</a:t>
            </a:r>
          </a:p>
        </p:txBody>
      </p:sp>
      <p:grpSp>
        <p:nvGrpSpPr>
          <p:cNvPr id="7" name="Logo Merck"/>
          <p:cNvGrpSpPr>
            <a:grpSpLocks noChangeAspect="1"/>
          </p:cNvGrpSpPr>
          <p:nvPr userDrawn="1">
            <p:custDataLst>
              <p:tags r:id="rId21"/>
            </p:custDataLst>
          </p:nvPr>
        </p:nvGrpSpPr>
        <p:grpSpPr bwMode="gray">
          <a:xfrm>
            <a:off x="7904642" y="6440320"/>
            <a:ext cx="771444" cy="162000"/>
            <a:chOff x="-4548188" y="3063875"/>
            <a:chExt cx="2741613" cy="431800"/>
          </a:xfrm>
          <a:solidFill>
            <a:schemeClr val="tx2"/>
          </a:solidFill>
        </p:grpSpPr>
        <p:sp>
          <p:nvSpPr>
            <p:cNvPr id="8" name="Logo K"/>
            <p:cNvSpPr>
              <a:spLocks/>
            </p:cNvSpPr>
            <p:nvPr/>
          </p:nvSpPr>
          <p:spPr bwMode="gray">
            <a:xfrm>
              <a:off x="-2230438" y="3063875"/>
              <a:ext cx="423863" cy="423862"/>
            </a:xfrm>
            <a:custGeom>
              <a:avLst/>
              <a:gdLst>
                <a:gd name="T0" fmla="*/ 8 w 113"/>
                <a:gd name="T1" fmla="*/ 113 h 113"/>
                <a:gd name="T2" fmla="*/ 27 w 113"/>
                <a:gd name="T3" fmla="*/ 105 h 113"/>
                <a:gd name="T4" fmla="*/ 34 w 113"/>
                <a:gd name="T5" fmla="*/ 98 h 113"/>
                <a:gd name="T6" fmla="*/ 43 w 113"/>
                <a:gd name="T7" fmla="*/ 93 h 113"/>
                <a:gd name="T8" fmla="*/ 46 w 113"/>
                <a:gd name="T9" fmla="*/ 93 h 113"/>
                <a:gd name="T10" fmla="*/ 49 w 113"/>
                <a:gd name="T11" fmla="*/ 93 h 113"/>
                <a:gd name="T12" fmla="*/ 60 w 113"/>
                <a:gd name="T13" fmla="*/ 96 h 113"/>
                <a:gd name="T14" fmla="*/ 92 w 113"/>
                <a:gd name="T15" fmla="*/ 109 h 113"/>
                <a:gd name="T16" fmla="*/ 106 w 113"/>
                <a:gd name="T17" fmla="*/ 113 h 113"/>
                <a:gd name="T18" fmla="*/ 111 w 113"/>
                <a:gd name="T19" fmla="*/ 113 h 113"/>
                <a:gd name="T20" fmla="*/ 113 w 113"/>
                <a:gd name="T21" fmla="*/ 110 h 113"/>
                <a:gd name="T22" fmla="*/ 113 w 113"/>
                <a:gd name="T23" fmla="*/ 99 h 113"/>
                <a:gd name="T24" fmla="*/ 100 w 113"/>
                <a:gd name="T25" fmla="*/ 80 h 113"/>
                <a:gd name="T26" fmla="*/ 94 w 113"/>
                <a:gd name="T27" fmla="*/ 77 h 113"/>
                <a:gd name="T28" fmla="*/ 78 w 113"/>
                <a:gd name="T29" fmla="*/ 67 h 113"/>
                <a:gd name="T30" fmla="*/ 79 w 113"/>
                <a:gd name="T31" fmla="*/ 52 h 113"/>
                <a:gd name="T32" fmla="*/ 107 w 113"/>
                <a:gd name="T33" fmla="*/ 24 h 113"/>
                <a:gd name="T34" fmla="*/ 113 w 113"/>
                <a:gd name="T35" fmla="*/ 10 h 113"/>
                <a:gd name="T36" fmla="*/ 113 w 113"/>
                <a:gd name="T37" fmla="*/ 6 h 113"/>
                <a:gd name="T38" fmla="*/ 110 w 113"/>
                <a:gd name="T39" fmla="*/ 2 h 113"/>
                <a:gd name="T40" fmla="*/ 103 w 113"/>
                <a:gd name="T41" fmla="*/ 0 h 113"/>
                <a:gd name="T42" fmla="*/ 99 w 113"/>
                <a:gd name="T43" fmla="*/ 0 h 113"/>
                <a:gd name="T44" fmla="*/ 80 w 113"/>
                <a:gd name="T45" fmla="*/ 8 h 113"/>
                <a:gd name="T46" fmla="*/ 57 w 113"/>
                <a:gd name="T47" fmla="*/ 31 h 113"/>
                <a:gd name="T48" fmla="*/ 31 w 113"/>
                <a:gd name="T49" fmla="*/ 57 h 113"/>
                <a:gd name="T50" fmla="*/ 31 w 113"/>
                <a:gd name="T51" fmla="*/ 16 h 113"/>
                <a:gd name="T52" fmla="*/ 14 w 113"/>
                <a:gd name="T53" fmla="*/ 0 h 113"/>
                <a:gd name="T54" fmla="*/ 7 w 113"/>
                <a:gd name="T55" fmla="*/ 0 h 113"/>
                <a:gd name="T56" fmla="*/ 1 w 113"/>
                <a:gd name="T57" fmla="*/ 0 h 113"/>
                <a:gd name="T58" fmla="*/ 0 w 113"/>
                <a:gd name="T59" fmla="*/ 3 h 113"/>
                <a:gd name="T60" fmla="*/ 0 w 113"/>
                <a:gd name="T61" fmla="*/ 111 h 113"/>
                <a:gd name="T62" fmla="*/ 2 w 113"/>
                <a:gd name="T63" fmla="*/ 113 h 113"/>
                <a:gd name="T64" fmla="*/ 8 w 113"/>
                <a:gd name="T6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13">
                  <a:moveTo>
                    <a:pt x="8" y="113"/>
                  </a:moveTo>
                  <a:cubicBezTo>
                    <a:pt x="16" y="113"/>
                    <a:pt x="22" y="110"/>
                    <a:pt x="27" y="105"/>
                  </a:cubicBezTo>
                  <a:cubicBezTo>
                    <a:pt x="27" y="105"/>
                    <a:pt x="30" y="102"/>
                    <a:pt x="34" y="98"/>
                  </a:cubicBezTo>
                  <a:cubicBezTo>
                    <a:pt x="36" y="95"/>
                    <a:pt x="40" y="94"/>
                    <a:pt x="43" y="93"/>
                  </a:cubicBezTo>
                  <a:cubicBezTo>
                    <a:pt x="44" y="93"/>
                    <a:pt x="45" y="93"/>
                    <a:pt x="46" y="93"/>
                  </a:cubicBezTo>
                  <a:cubicBezTo>
                    <a:pt x="47" y="93"/>
                    <a:pt x="48" y="93"/>
                    <a:pt x="49" y="93"/>
                  </a:cubicBezTo>
                  <a:cubicBezTo>
                    <a:pt x="53" y="94"/>
                    <a:pt x="57" y="95"/>
                    <a:pt x="60" y="96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09"/>
                    <a:pt x="100" y="113"/>
                    <a:pt x="106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3" y="112"/>
                    <a:pt x="113" y="110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1"/>
                    <a:pt x="108" y="83"/>
                    <a:pt x="100" y="80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88" y="75"/>
                    <a:pt x="82" y="70"/>
                    <a:pt x="78" y="67"/>
                  </a:cubicBezTo>
                  <a:cubicBezTo>
                    <a:pt x="78" y="67"/>
                    <a:pt x="72" y="60"/>
                    <a:pt x="79" y="5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11" y="20"/>
                    <a:pt x="113" y="15"/>
                    <a:pt x="113" y="10"/>
                  </a:cubicBezTo>
                  <a:cubicBezTo>
                    <a:pt x="113" y="10"/>
                    <a:pt x="113" y="8"/>
                    <a:pt x="113" y="6"/>
                  </a:cubicBezTo>
                  <a:cubicBezTo>
                    <a:pt x="112" y="5"/>
                    <a:pt x="111" y="3"/>
                    <a:pt x="110" y="2"/>
                  </a:cubicBezTo>
                  <a:cubicBezTo>
                    <a:pt x="109" y="1"/>
                    <a:pt x="106" y="0"/>
                    <a:pt x="103" y="0"/>
                  </a:cubicBezTo>
                  <a:cubicBezTo>
                    <a:pt x="103" y="0"/>
                    <a:pt x="99" y="0"/>
                    <a:pt x="99" y="0"/>
                  </a:cubicBezTo>
                  <a:cubicBezTo>
                    <a:pt x="91" y="0"/>
                    <a:pt x="85" y="3"/>
                    <a:pt x="80" y="8"/>
                  </a:cubicBezTo>
                  <a:cubicBezTo>
                    <a:pt x="80" y="8"/>
                    <a:pt x="61" y="26"/>
                    <a:pt x="57" y="31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1" y="16"/>
                    <a:pt x="31" y="16"/>
                  </a:cubicBezTo>
                  <a:cubicBezTo>
                    <a:pt x="31" y="7"/>
                    <a:pt x="23" y="0"/>
                    <a:pt x="14" y="0"/>
                  </a:cubicBezTo>
                  <a:cubicBezTo>
                    <a:pt x="14" y="0"/>
                    <a:pt x="7" y="0"/>
                    <a:pt x="7" y="0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111"/>
                    <a:pt x="0" y="111"/>
                  </a:cubicBezTo>
                  <a:cubicBezTo>
                    <a:pt x="0" y="112"/>
                    <a:pt x="1" y="113"/>
                    <a:pt x="2" y="113"/>
                  </a:cubicBezTo>
                  <a:lnTo>
                    <a:pt x="8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" name="Logo C"/>
            <p:cNvSpPr>
              <a:spLocks/>
            </p:cNvSpPr>
            <p:nvPr/>
          </p:nvSpPr>
          <p:spPr bwMode="gray">
            <a:xfrm>
              <a:off x="-2695575" y="3063875"/>
              <a:ext cx="427038" cy="431800"/>
            </a:xfrm>
            <a:custGeom>
              <a:avLst/>
              <a:gdLst>
                <a:gd name="T0" fmla="*/ 111 w 114"/>
                <a:gd name="T1" fmla="*/ 66 h 115"/>
                <a:gd name="T2" fmla="*/ 94 w 114"/>
                <a:gd name="T3" fmla="*/ 66 h 115"/>
                <a:gd name="T4" fmla="*/ 82 w 114"/>
                <a:gd name="T5" fmla="*/ 74 h 115"/>
                <a:gd name="T6" fmla="*/ 76 w 114"/>
                <a:gd name="T7" fmla="*/ 82 h 115"/>
                <a:gd name="T8" fmla="*/ 65 w 114"/>
                <a:gd name="T9" fmla="*/ 86 h 115"/>
                <a:gd name="T10" fmla="*/ 53 w 114"/>
                <a:gd name="T11" fmla="*/ 82 h 115"/>
                <a:gd name="T12" fmla="*/ 42 w 114"/>
                <a:gd name="T13" fmla="*/ 73 h 115"/>
                <a:gd name="T14" fmla="*/ 34 w 114"/>
                <a:gd name="T15" fmla="*/ 61 h 115"/>
                <a:gd name="T16" fmla="*/ 31 w 114"/>
                <a:gd name="T17" fmla="*/ 48 h 115"/>
                <a:gd name="T18" fmla="*/ 36 w 114"/>
                <a:gd name="T19" fmla="*/ 34 h 115"/>
                <a:gd name="T20" fmla="*/ 49 w 114"/>
                <a:gd name="T21" fmla="*/ 29 h 115"/>
                <a:gd name="T22" fmla="*/ 66 w 114"/>
                <a:gd name="T23" fmla="*/ 35 h 115"/>
                <a:gd name="T24" fmla="*/ 74 w 114"/>
                <a:gd name="T25" fmla="*/ 38 h 115"/>
                <a:gd name="T26" fmla="*/ 82 w 114"/>
                <a:gd name="T27" fmla="*/ 34 h 115"/>
                <a:gd name="T28" fmla="*/ 94 w 114"/>
                <a:gd name="T29" fmla="*/ 22 h 115"/>
                <a:gd name="T30" fmla="*/ 95 w 114"/>
                <a:gd name="T31" fmla="*/ 20 h 115"/>
                <a:gd name="T32" fmla="*/ 93 w 114"/>
                <a:gd name="T33" fmla="*/ 18 h 115"/>
                <a:gd name="T34" fmla="*/ 73 w 114"/>
                <a:gd name="T35" fmla="*/ 5 h 115"/>
                <a:gd name="T36" fmla="*/ 49 w 114"/>
                <a:gd name="T37" fmla="*/ 0 h 115"/>
                <a:gd name="T38" fmla="*/ 3 w 114"/>
                <a:gd name="T39" fmla="*/ 0 h 115"/>
                <a:gd name="T40" fmla="*/ 0 w 114"/>
                <a:gd name="T41" fmla="*/ 3 h 115"/>
                <a:gd name="T42" fmla="*/ 0 w 114"/>
                <a:gd name="T43" fmla="*/ 49 h 115"/>
                <a:gd name="T44" fmla="*/ 6 w 114"/>
                <a:gd name="T45" fmla="*/ 74 h 115"/>
                <a:gd name="T46" fmla="*/ 20 w 114"/>
                <a:gd name="T47" fmla="*/ 95 h 115"/>
                <a:gd name="T48" fmla="*/ 41 w 114"/>
                <a:gd name="T49" fmla="*/ 109 h 115"/>
                <a:gd name="T50" fmla="*/ 65 w 114"/>
                <a:gd name="T51" fmla="*/ 115 h 115"/>
                <a:gd name="T52" fmla="*/ 84 w 114"/>
                <a:gd name="T53" fmla="*/ 111 h 115"/>
                <a:gd name="T54" fmla="*/ 99 w 114"/>
                <a:gd name="T55" fmla="*/ 102 h 115"/>
                <a:gd name="T56" fmla="*/ 109 w 114"/>
                <a:gd name="T57" fmla="*/ 87 h 115"/>
                <a:gd name="T58" fmla="*/ 114 w 114"/>
                <a:gd name="T59" fmla="*/ 69 h 115"/>
                <a:gd name="T60" fmla="*/ 111 w 114"/>
                <a:gd name="T6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115">
                  <a:moveTo>
                    <a:pt x="111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88" y="66"/>
                    <a:pt x="84" y="68"/>
                    <a:pt x="82" y="74"/>
                  </a:cubicBezTo>
                  <a:cubicBezTo>
                    <a:pt x="81" y="77"/>
                    <a:pt x="79" y="80"/>
                    <a:pt x="76" y="82"/>
                  </a:cubicBezTo>
                  <a:cubicBezTo>
                    <a:pt x="73" y="84"/>
                    <a:pt x="70" y="86"/>
                    <a:pt x="65" y="86"/>
                  </a:cubicBezTo>
                  <a:cubicBezTo>
                    <a:pt x="62" y="86"/>
                    <a:pt x="57" y="84"/>
                    <a:pt x="53" y="82"/>
                  </a:cubicBezTo>
                  <a:cubicBezTo>
                    <a:pt x="49" y="80"/>
                    <a:pt x="46" y="77"/>
                    <a:pt x="42" y="73"/>
                  </a:cubicBezTo>
                  <a:cubicBezTo>
                    <a:pt x="39" y="70"/>
                    <a:pt x="36" y="66"/>
                    <a:pt x="34" y="61"/>
                  </a:cubicBezTo>
                  <a:cubicBezTo>
                    <a:pt x="32" y="57"/>
                    <a:pt x="31" y="52"/>
                    <a:pt x="31" y="48"/>
                  </a:cubicBezTo>
                  <a:cubicBezTo>
                    <a:pt x="31" y="42"/>
                    <a:pt x="33" y="38"/>
                    <a:pt x="36" y="34"/>
                  </a:cubicBezTo>
                  <a:cubicBezTo>
                    <a:pt x="40" y="31"/>
                    <a:pt x="44" y="29"/>
                    <a:pt x="49" y="29"/>
                  </a:cubicBezTo>
                  <a:cubicBezTo>
                    <a:pt x="55" y="29"/>
                    <a:pt x="61" y="31"/>
                    <a:pt x="66" y="35"/>
                  </a:cubicBezTo>
                  <a:cubicBezTo>
                    <a:pt x="69" y="37"/>
                    <a:pt x="71" y="38"/>
                    <a:pt x="74" y="38"/>
                  </a:cubicBezTo>
                  <a:cubicBezTo>
                    <a:pt x="76" y="38"/>
                    <a:pt x="79" y="36"/>
                    <a:pt x="82" y="3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4" y="19"/>
                    <a:pt x="94" y="19"/>
                    <a:pt x="93" y="18"/>
                  </a:cubicBezTo>
                  <a:cubicBezTo>
                    <a:pt x="87" y="12"/>
                    <a:pt x="80" y="8"/>
                    <a:pt x="73" y="5"/>
                  </a:cubicBezTo>
                  <a:cubicBezTo>
                    <a:pt x="65" y="1"/>
                    <a:pt x="57" y="0"/>
                    <a:pt x="4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7"/>
                    <a:pt x="2" y="66"/>
                    <a:pt x="6" y="74"/>
                  </a:cubicBezTo>
                  <a:cubicBezTo>
                    <a:pt x="9" y="82"/>
                    <a:pt x="14" y="89"/>
                    <a:pt x="20" y="95"/>
                  </a:cubicBezTo>
                  <a:cubicBezTo>
                    <a:pt x="26" y="101"/>
                    <a:pt x="33" y="106"/>
                    <a:pt x="41" y="109"/>
                  </a:cubicBezTo>
                  <a:cubicBezTo>
                    <a:pt x="49" y="113"/>
                    <a:pt x="57" y="115"/>
                    <a:pt x="65" y="115"/>
                  </a:cubicBezTo>
                  <a:cubicBezTo>
                    <a:pt x="72" y="115"/>
                    <a:pt x="78" y="114"/>
                    <a:pt x="84" y="111"/>
                  </a:cubicBezTo>
                  <a:cubicBezTo>
                    <a:pt x="90" y="109"/>
                    <a:pt x="95" y="106"/>
                    <a:pt x="99" y="102"/>
                  </a:cubicBezTo>
                  <a:cubicBezTo>
                    <a:pt x="103" y="98"/>
                    <a:pt x="107" y="93"/>
                    <a:pt x="109" y="87"/>
                  </a:cubicBezTo>
                  <a:cubicBezTo>
                    <a:pt x="112" y="81"/>
                    <a:pt x="113" y="75"/>
                    <a:pt x="114" y="69"/>
                  </a:cubicBezTo>
                  <a:cubicBezTo>
                    <a:pt x="114" y="67"/>
                    <a:pt x="113" y="66"/>
                    <a:pt x="11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" name="Logo R"/>
            <p:cNvSpPr>
              <a:spLocks/>
            </p:cNvSpPr>
            <p:nvPr/>
          </p:nvSpPr>
          <p:spPr bwMode="gray">
            <a:xfrm>
              <a:off x="-3157538" y="3063875"/>
              <a:ext cx="461963" cy="423862"/>
            </a:xfrm>
            <a:custGeom>
              <a:avLst/>
              <a:gdLst>
                <a:gd name="T0" fmla="*/ 121 w 123"/>
                <a:gd name="T1" fmla="*/ 99 h 113"/>
                <a:gd name="T2" fmla="*/ 104 w 123"/>
                <a:gd name="T3" fmla="*/ 88 h 113"/>
                <a:gd name="T4" fmla="*/ 91 w 123"/>
                <a:gd name="T5" fmla="*/ 78 h 113"/>
                <a:gd name="T6" fmla="*/ 107 w 123"/>
                <a:gd name="T7" fmla="*/ 67 h 113"/>
                <a:gd name="T8" fmla="*/ 113 w 123"/>
                <a:gd name="T9" fmla="*/ 49 h 113"/>
                <a:gd name="T10" fmla="*/ 107 w 123"/>
                <a:gd name="T11" fmla="*/ 30 h 113"/>
                <a:gd name="T12" fmla="*/ 92 w 123"/>
                <a:gd name="T13" fmla="*/ 14 h 113"/>
                <a:gd name="T14" fmla="*/ 71 w 123"/>
                <a:gd name="T15" fmla="*/ 4 h 113"/>
                <a:gd name="T16" fmla="*/ 48 w 123"/>
                <a:gd name="T17" fmla="*/ 0 h 113"/>
                <a:gd name="T18" fmla="*/ 2 w 123"/>
                <a:gd name="T19" fmla="*/ 0 h 113"/>
                <a:gd name="T20" fmla="*/ 0 w 123"/>
                <a:gd name="T21" fmla="*/ 2 h 113"/>
                <a:gd name="T22" fmla="*/ 0 w 123"/>
                <a:gd name="T23" fmla="*/ 79 h 113"/>
                <a:gd name="T24" fmla="*/ 0 w 123"/>
                <a:gd name="T25" fmla="*/ 96 h 113"/>
                <a:gd name="T26" fmla="*/ 0 w 123"/>
                <a:gd name="T27" fmla="*/ 102 h 113"/>
                <a:gd name="T28" fmla="*/ 0 w 123"/>
                <a:gd name="T29" fmla="*/ 109 h 113"/>
                <a:gd name="T30" fmla="*/ 1 w 123"/>
                <a:gd name="T31" fmla="*/ 112 h 113"/>
                <a:gd name="T32" fmla="*/ 7 w 123"/>
                <a:gd name="T33" fmla="*/ 113 h 113"/>
                <a:gd name="T34" fmla="*/ 15 w 123"/>
                <a:gd name="T35" fmla="*/ 112 h 113"/>
                <a:gd name="T36" fmla="*/ 25 w 123"/>
                <a:gd name="T37" fmla="*/ 105 h 113"/>
                <a:gd name="T38" fmla="*/ 30 w 123"/>
                <a:gd name="T39" fmla="*/ 86 h 113"/>
                <a:gd name="T40" fmla="*/ 30 w 123"/>
                <a:gd name="T41" fmla="*/ 39 h 113"/>
                <a:gd name="T42" fmla="*/ 31 w 123"/>
                <a:gd name="T43" fmla="*/ 36 h 113"/>
                <a:gd name="T44" fmla="*/ 32 w 123"/>
                <a:gd name="T45" fmla="*/ 34 h 113"/>
                <a:gd name="T46" fmla="*/ 60 w 123"/>
                <a:gd name="T47" fmla="*/ 28 h 113"/>
                <a:gd name="T48" fmla="*/ 80 w 123"/>
                <a:gd name="T49" fmla="*/ 50 h 113"/>
                <a:gd name="T50" fmla="*/ 64 w 123"/>
                <a:gd name="T51" fmla="*/ 58 h 113"/>
                <a:gd name="T52" fmla="*/ 53 w 123"/>
                <a:gd name="T53" fmla="*/ 57 h 113"/>
                <a:gd name="T54" fmla="*/ 48 w 123"/>
                <a:gd name="T55" fmla="*/ 55 h 113"/>
                <a:gd name="T56" fmla="*/ 44 w 123"/>
                <a:gd name="T57" fmla="*/ 54 h 113"/>
                <a:gd name="T58" fmla="*/ 43 w 123"/>
                <a:gd name="T59" fmla="*/ 57 h 113"/>
                <a:gd name="T60" fmla="*/ 43 w 123"/>
                <a:gd name="T61" fmla="*/ 69 h 113"/>
                <a:gd name="T62" fmla="*/ 47 w 123"/>
                <a:gd name="T63" fmla="*/ 79 h 113"/>
                <a:gd name="T64" fmla="*/ 84 w 123"/>
                <a:gd name="T65" fmla="*/ 109 h 113"/>
                <a:gd name="T66" fmla="*/ 96 w 123"/>
                <a:gd name="T67" fmla="*/ 113 h 113"/>
                <a:gd name="T68" fmla="*/ 121 w 123"/>
                <a:gd name="T69" fmla="*/ 113 h 113"/>
                <a:gd name="T70" fmla="*/ 123 w 123"/>
                <a:gd name="T71" fmla="*/ 110 h 113"/>
                <a:gd name="T72" fmla="*/ 123 w 123"/>
                <a:gd name="T73" fmla="*/ 102 h 113"/>
                <a:gd name="T74" fmla="*/ 121 w 123"/>
                <a:gd name="T75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13">
                  <a:moveTo>
                    <a:pt x="121" y="99"/>
                  </a:moveTo>
                  <a:cubicBezTo>
                    <a:pt x="121" y="99"/>
                    <a:pt x="115" y="98"/>
                    <a:pt x="104" y="88"/>
                  </a:cubicBezTo>
                  <a:cubicBezTo>
                    <a:pt x="98" y="83"/>
                    <a:pt x="93" y="80"/>
                    <a:pt x="91" y="78"/>
                  </a:cubicBezTo>
                  <a:cubicBezTo>
                    <a:pt x="93" y="77"/>
                    <a:pt x="100" y="74"/>
                    <a:pt x="107" y="67"/>
                  </a:cubicBezTo>
                  <a:cubicBezTo>
                    <a:pt x="111" y="62"/>
                    <a:pt x="113" y="56"/>
                    <a:pt x="113" y="49"/>
                  </a:cubicBezTo>
                  <a:cubicBezTo>
                    <a:pt x="113" y="42"/>
                    <a:pt x="111" y="36"/>
                    <a:pt x="107" y="30"/>
                  </a:cubicBezTo>
                  <a:cubicBezTo>
                    <a:pt x="103" y="24"/>
                    <a:pt x="98" y="18"/>
                    <a:pt x="92" y="14"/>
                  </a:cubicBezTo>
                  <a:cubicBezTo>
                    <a:pt x="86" y="10"/>
                    <a:pt x="79" y="6"/>
                    <a:pt x="71" y="4"/>
                  </a:cubicBezTo>
                  <a:cubicBezTo>
                    <a:pt x="63" y="1"/>
                    <a:pt x="56" y="0"/>
                    <a:pt x="48" y="0"/>
                  </a:cubicBezTo>
                  <a:cubicBezTo>
                    <a:pt x="48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79"/>
                    <a:pt x="0" y="7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2"/>
                    <a:pt x="1" y="112"/>
                  </a:cubicBezTo>
                  <a:cubicBezTo>
                    <a:pt x="2" y="113"/>
                    <a:pt x="6" y="113"/>
                    <a:pt x="7" y="113"/>
                  </a:cubicBezTo>
                  <a:cubicBezTo>
                    <a:pt x="10" y="113"/>
                    <a:pt x="13" y="113"/>
                    <a:pt x="15" y="112"/>
                  </a:cubicBezTo>
                  <a:cubicBezTo>
                    <a:pt x="19" y="111"/>
                    <a:pt x="22" y="108"/>
                    <a:pt x="25" y="105"/>
                  </a:cubicBezTo>
                  <a:cubicBezTo>
                    <a:pt x="29" y="99"/>
                    <a:pt x="30" y="93"/>
                    <a:pt x="30" y="86"/>
                  </a:cubicBezTo>
                  <a:cubicBezTo>
                    <a:pt x="30" y="85"/>
                    <a:pt x="30" y="39"/>
                    <a:pt x="30" y="39"/>
                  </a:cubicBezTo>
                  <a:cubicBezTo>
                    <a:pt x="30" y="39"/>
                    <a:pt x="30" y="37"/>
                    <a:pt x="31" y="36"/>
                  </a:cubicBezTo>
                  <a:cubicBezTo>
                    <a:pt x="31" y="35"/>
                    <a:pt x="32" y="34"/>
                    <a:pt x="32" y="34"/>
                  </a:cubicBezTo>
                  <a:cubicBezTo>
                    <a:pt x="35" y="28"/>
                    <a:pt x="47" y="25"/>
                    <a:pt x="60" y="28"/>
                  </a:cubicBezTo>
                  <a:cubicBezTo>
                    <a:pt x="77" y="33"/>
                    <a:pt x="82" y="44"/>
                    <a:pt x="80" y="50"/>
                  </a:cubicBezTo>
                  <a:cubicBezTo>
                    <a:pt x="78" y="55"/>
                    <a:pt x="72" y="58"/>
                    <a:pt x="64" y="58"/>
                  </a:cubicBezTo>
                  <a:cubicBezTo>
                    <a:pt x="61" y="58"/>
                    <a:pt x="57" y="58"/>
                    <a:pt x="53" y="57"/>
                  </a:cubicBezTo>
                  <a:cubicBezTo>
                    <a:pt x="53" y="57"/>
                    <a:pt x="50" y="56"/>
                    <a:pt x="48" y="55"/>
                  </a:cubicBezTo>
                  <a:cubicBezTo>
                    <a:pt x="48" y="55"/>
                    <a:pt x="46" y="54"/>
                    <a:pt x="44" y="54"/>
                  </a:cubicBezTo>
                  <a:cubicBezTo>
                    <a:pt x="43" y="54"/>
                    <a:pt x="43" y="55"/>
                    <a:pt x="43" y="57"/>
                  </a:cubicBezTo>
                  <a:cubicBezTo>
                    <a:pt x="43" y="57"/>
                    <a:pt x="43" y="69"/>
                    <a:pt x="43" y="69"/>
                  </a:cubicBezTo>
                  <a:cubicBezTo>
                    <a:pt x="43" y="73"/>
                    <a:pt x="44" y="77"/>
                    <a:pt x="47" y="79"/>
                  </a:cubicBezTo>
                  <a:cubicBezTo>
                    <a:pt x="47" y="79"/>
                    <a:pt x="84" y="109"/>
                    <a:pt x="84" y="109"/>
                  </a:cubicBezTo>
                  <a:cubicBezTo>
                    <a:pt x="88" y="112"/>
                    <a:pt x="92" y="113"/>
                    <a:pt x="96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3"/>
                    <a:pt x="123" y="112"/>
                    <a:pt x="123" y="110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2" y="99"/>
                    <a:pt x="12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" name="Logo E"/>
            <p:cNvSpPr>
              <a:spLocks/>
            </p:cNvSpPr>
            <p:nvPr/>
          </p:nvSpPr>
          <p:spPr bwMode="gray">
            <a:xfrm>
              <a:off x="-3622675" y="3063875"/>
              <a:ext cx="428625" cy="423862"/>
            </a:xfrm>
            <a:custGeom>
              <a:avLst/>
              <a:gdLst>
                <a:gd name="T0" fmla="*/ 96 w 114"/>
                <a:gd name="T1" fmla="*/ 84 h 113"/>
                <a:gd name="T2" fmla="*/ 63 w 114"/>
                <a:gd name="T3" fmla="*/ 84 h 113"/>
                <a:gd name="T4" fmla="*/ 50 w 114"/>
                <a:gd name="T5" fmla="*/ 81 h 113"/>
                <a:gd name="T6" fmla="*/ 40 w 114"/>
                <a:gd name="T7" fmla="*/ 73 h 113"/>
                <a:gd name="T8" fmla="*/ 33 w 114"/>
                <a:gd name="T9" fmla="*/ 61 h 113"/>
                <a:gd name="T10" fmla="*/ 30 w 114"/>
                <a:gd name="T11" fmla="*/ 48 h 113"/>
                <a:gd name="T12" fmla="*/ 35 w 114"/>
                <a:gd name="T13" fmla="*/ 34 h 113"/>
                <a:gd name="T14" fmla="*/ 39 w 114"/>
                <a:gd name="T15" fmla="*/ 31 h 113"/>
                <a:gd name="T16" fmla="*/ 43 w 114"/>
                <a:gd name="T17" fmla="*/ 30 h 113"/>
                <a:gd name="T18" fmla="*/ 50 w 114"/>
                <a:gd name="T19" fmla="*/ 29 h 113"/>
                <a:gd name="T20" fmla="*/ 56 w 114"/>
                <a:gd name="T21" fmla="*/ 30 h 113"/>
                <a:gd name="T22" fmla="*/ 67 w 114"/>
                <a:gd name="T23" fmla="*/ 34 h 113"/>
                <a:gd name="T24" fmla="*/ 81 w 114"/>
                <a:gd name="T25" fmla="*/ 47 h 113"/>
                <a:gd name="T26" fmla="*/ 47 w 114"/>
                <a:gd name="T27" fmla="*/ 47 h 113"/>
                <a:gd name="T28" fmla="*/ 44 w 114"/>
                <a:gd name="T29" fmla="*/ 50 h 113"/>
                <a:gd name="T30" fmla="*/ 46 w 114"/>
                <a:gd name="T31" fmla="*/ 58 h 113"/>
                <a:gd name="T32" fmla="*/ 67 w 114"/>
                <a:gd name="T33" fmla="*/ 71 h 113"/>
                <a:gd name="T34" fmla="*/ 99 w 114"/>
                <a:gd name="T35" fmla="*/ 71 h 113"/>
                <a:gd name="T36" fmla="*/ 111 w 114"/>
                <a:gd name="T37" fmla="*/ 67 h 113"/>
                <a:gd name="T38" fmla="*/ 114 w 114"/>
                <a:gd name="T39" fmla="*/ 57 h 113"/>
                <a:gd name="T40" fmla="*/ 108 w 114"/>
                <a:gd name="T41" fmla="*/ 38 h 113"/>
                <a:gd name="T42" fmla="*/ 94 w 114"/>
                <a:gd name="T43" fmla="*/ 19 h 113"/>
                <a:gd name="T44" fmla="*/ 74 w 114"/>
                <a:gd name="T45" fmla="*/ 5 h 113"/>
                <a:gd name="T46" fmla="*/ 50 w 114"/>
                <a:gd name="T47" fmla="*/ 0 h 113"/>
                <a:gd name="T48" fmla="*/ 3 w 114"/>
                <a:gd name="T49" fmla="*/ 0 h 113"/>
                <a:gd name="T50" fmla="*/ 0 w 114"/>
                <a:gd name="T51" fmla="*/ 2 h 113"/>
                <a:gd name="T52" fmla="*/ 0 w 114"/>
                <a:gd name="T53" fmla="*/ 49 h 113"/>
                <a:gd name="T54" fmla="*/ 5 w 114"/>
                <a:gd name="T55" fmla="*/ 73 h 113"/>
                <a:gd name="T56" fmla="*/ 19 w 114"/>
                <a:gd name="T57" fmla="*/ 94 h 113"/>
                <a:gd name="T58" fmla="*/ 39 w 114"/>
                <a:gd name="T59" fmla="*/ 108 h 113"/>
                <a:gd name="T60" fmla="*/ 64 w 114"/>
                <a:gd name="T61" fmla="*/ 113 h 113"/>
                <a:gd name="T62" fmla="*/ 111 w 114"/>
                <a:gd name="T63" fmla="*/ 113 h 113"/>
                <a:gd name="T64" fmla="*/ 114 w 114"/>
                <a:gd name="T65" fmla="*/ 111 h 113"/>
                <a:gd name="T66" fmla="*/ 114 w 114"/>
                <a:gd name="T67" fmla="*/ 101 h 113"/>
                <a:gd name="T68" fmla="*/ 109 w 114"/>
                <a:gd name="T69" fmla="*/ 88 h 113"/>
                <a:gd name="T70" fmla="*/ 96 w 114"/>
                <a:gd name="T71" fmla="*/ 8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4" h="113">
                  <a:moveTo>
                    <a:pt x="96" y="84"/>
                  </a:moveTo>
                  <a:cubicBezTo>
                    <a:pt x="63" y="84"/>
                    <a:pt x="63" y="84"/>
                    <a:pt x="63" y="84"/>
                  </a:cubicBezTo>
                  <a:cubicBezTo>
                    <a:pt x="59" y="84"/>
                    <a:pt x="54" y="82"/>
                    <a:pt x="50" y="81"/>
                  </a:cubicBezTo>
                  <a:cubicBezTo>
                    <a:pt x="47" y="79"/>
                    <a:pt x="41" y="74"/>
                    <a:pt x="40" y="73"/>
                  </a:cubicBezTo>
                  <a:cubicBezTo>
                    <a:pt x="37" y="69"/>
                    <a:pt x="34" y="65"/>
                    <a:pt x="33" y="61"/>
                  </a:cubicBezTo>
                  <a:cubicBezTo>
                    <a:pt x="31" y="57"/>
                    <a:pt x="30" y="52"/>
                    <a:pt x="30" y="48"/>
                  </a:cubicBezTo>
                  <a:cubicBezTo>
                    <a:pt x="30" y="42"/>
                    <a:pt x="32" y="37"/>
                    <a:pt x="35" y="34"/>
                  </a:cubicBezTo>
                  <a:cubicBezTo>
                    <a:pt x="36" y="33"/>
                    <a:pt x="37" y="32"/>
                    <a:pt x="39" y="31"/>
                  </a:cubicBezTo>
                  <a:cubicBezTo>
                    <a:pt x="40" y="30"/>
                    <a:pt x="42" y="30"/>
                    <a:pt x="43" y="30"/>
                  </a:cubicBezTo>
                  <a:cubicBezTo>
                    <a:pt x="45" y="29"/>
                    <a:pt x="48" y="29"/>
                    <a:pt x="50" y="29"/>
                  </a:cubicBezTo>
                  <a:cubicBezTo>
                    <a:pt x="52" y="29"/>
                    <a:pt x="54" y="29"/>
                    <a:pt x="56" y="30"/>
                  </a:cubicBezTo>
                  <a:cubicBezTo>
                    <a:pt x="60" y="30"/>
                    <a:pt x="64" y="32"/>
                    <a:pt x="67" y="34"/>
                  </a:cubicBezTo>
                  <a:cubicBezTo>
                    <a:pt x="72" y="37"/>
                    <a:pt x="78" y="42"/>
                    <a:pt x="81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5" y="47"/>
                    <a:pt x="44" y="48"/>
                    <a:pt x="44" y="50"/>
                  </a:cubicBezTo>
                  <a:cubicBezTo>
                    <a:pt x="44" y="53"/>
                    <a:pt x="45" y="55"/>
                    <a:pt x="46" y="58"/>
                  </a:cubicBezTo>
                  <a:cubicBezTo>
                    <a:pt x="47" y="61"/>
                    <a:pt x="54" y="71"/>
                    <a:pt x="67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1"/>
                    <a:pt x="109" y="70"/>
                    <a:pt x="111" y="67"/>
                  </a:cubicBezTo>
                  <a:cubicBezTo>
                    <a:pt x="113" y="64"/>
                    <a:pt x="114" y="61"/>
                    <a:pt x="114" y="57"/>
                  </a:cubicBezTo>
                  <a:cubicBezTo>
                    <a:pt x="114" y="51"/>
                    <a:pt x="112" y="44"/>
                    <a:pt x="108" y="38"/>
                  </a:cubicBezTo>
                  <a:cubicBezTo>
                    <a:pt x="105" y="31"/>
                    <a:pt x="100" y="24"/>
                    <a:pt x="94" y="19"/>
                  </a:cubicBezTo>
                  <a:cubicBezTo>
                    <a:pt x="89" y="13"/>
                    <a:pt x="82" y="9"/>
                    <a:pt x="74" y="5"/>
                  </a:cubicBezTo>
                  <a:cubicBezTo>
                    <a:pt x="66" y="1"/>
                    <a:pt x="58" y="0"/>
                    <a:pt x="50" y="0"/>
                  </a:cubicBezTo>
                  <a:cubicBezTo>
                    <a:pt x="50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49"/>
                    <a:pt x="0" y="49"/>
                  </a:cubicBezTo>
                  <a:cubicBezTo>
                    <a:pt x="0" y="57"/>
                    <a:pt x="2" y="66"/>
                    <a:pt x="5" y="73"/>
                  </a:cubicBezTo>
                  <a:cubicBezTo>
                    <a:pt x="9" y="81"/>
                    <a:pt x="13" y="88"/>
                    <a:pt x="19" y="94"/>
                  </a:cubicBezTo>
                  <a:cubicBezTo>
                    <a:pt x="25" y="100"/>
                    <a:pt x="32" y="104"/>
                    <a:pt x="39" y="108"/>
                  </a:cubicBezTo>
                  <a:cubicBezTo>
                    <a:pt x="47" y="111"/>
                    <a:pt x="55" y="113"/>
                    <a:pt x="64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4" y="112"/>
                    <a:pt x="114" y="11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4" y="96"/>
                    <a:pt x="112" y="91"/>
                    <a:pt x="109" y="88"/>
                  </a:cubicBezTo>
                  <a:cubicBezTo>
                    <a:pt x="106" y="85"/>
                    <a:pt x="102" y="84"/>
                    <a:pt x="9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" name="Logo M"/>
            <p:cNvSpPr>
              <a:spLocks/>
            </p:cNvSpPr>
            <p:nvPr/>
          </p:nvSpPr>
          <p:spPr bwMode="gray">
            <a:xfrm>
              <a:off x="-4548188" y="3063875"/>
              <a:ext cx="889000" cy="423862"/>
            </a:xfrm>
            <a:custGeom>
              <a:avLst/>
              <a:gdLst>
                <a:gd name="T0" fmla="*/ 237 w 237"/>
                <a:gd name="T1" fmla="*/ 16 h 113"/>
                <a:gd name="T2" fmla="*/ 220 w 237"/>
                <a:gd name="T3" fmla="*/ 0 h 113"/>
                <a:gd name="T4" fmla="*/ 203 w 237"/>
                <a:gd name="T5" fmla="*/ 0 h 113"/>
                <a:gd name="T6" fmla="*/ 200 w 237"/>
                <a:gd name="T7" fmla="*/ 1 h 113"/>
                <a:gd name="T8" fmla="*/ 165 w 237"/>
                <a:gd name="T9" fmla="*/ 34 h 113"/>
                <a:gd name="T10" fmla="*/ 119 w 237"/>
                <a:gd name="T11" fmla="*/ 52 h 113"/>
                <a:gd name="T12" fmla="*/ 71 w 237"/>
                <a:gd name="T13" fmla="*/ 32 h 113"/>
                <a:gd name="T14" fmla="*/ 44 w 237"/>
                <a:gd name="T15" fmla="*/ 8 h 113"/>
                <a:gd name="T16" fmla="*/ 25 w 237"/>
                <a:gd name="T17" fmla="*/ 0 h 113"/>
                <a:gd name="T18" fmla="*/ 4 w 237"/>
                <a:gd name="T19" fmla="*/ 0 h 113"/>
                <a:gd name="T20" fmla="*/ 0 w 237"/>
                <a:gd name="T21" fmla="*/ 3 h 113"/>
                <a:gd name="T22" fmla="*/ 0 w 237"/>
                <a:gd name="T23" fmla="*/ 96 h 113"/>
                <a:gd name="T24" fmla="*/ 17 w 237"/>
                <a:gd name="T25" fmla="*/ 113 h 113"/>
                <a:gd name="T26" fmla="*/ 23 w 237"/>
                <a:gd name="T27" fmla="*/ 113 h 113"/>
                <a:gd name="T28" fmla="*/ 28 w 237"/>
                <a:gd name="T29" fmla="*/ 113 h 113"/>
                <a:gd name="T30" fmla="*/ 31 w 237"/>
                <a:gd name="T31" fmla="*/ 110 h 113"/>
                <a:gd name="T32" fmla="*/ 31 w 237"/>
                <a:gd name="T33" fmla="*/ 76 h 113"/>
                <a:gd name="T34" fmla="*/ 47 w 237"/>
                <a:gd name="T35" fmla="*/ 61 h 113"/>
                <a:gd name="T36" fmla="*/ 84 w 237"/>
                <a:gd name="T37" fmla="*/ 83 h 113"/>
                <a:gd name="T38" fmla="*/ 119 w 237"/>
                <a:gd name="T39" fmla="*/ 105 h 113"/>
                <a:gd name="T40" fmla="*/ 153 w 237"/>
                <a:gd name="T41" fmla="*/ 83 h 113"/>
                <a:gd name="T42" fmla="*/ 190 w 237"/>
                <a:gd name="T43" fmla="*/ 61 h 113"/>
                <a:gd name="T44" fmla="*/ 206 w 237"/>
                <a:gd name="T45" fmla="*/ 76 h 113"/>
                <a:gd name="T46" fmla="*/ 206 w 237"/>
                <a:gd name="T47" fmla="*/ 96 h 113"/>
                <a:gd name="T48" fmla="*/ 223 w 237"/>
                <a:gd name="T49" fmla="*/ 113 h 113"/>
                <a:gd name="T50" fmla="*/ 230 w 237"/>
                <a:gd name="T51" fmla="*/ 113 h 113"/>
                <a:gd name="T52" fmla="*/ 234 w 237"/>
                <a:gd name="T53" fmla="*/ 113 h 113"/>
                <a:gd name="T54" fmla="*/ 234 w 237"/>
                <a:gd name="T55" fmla="*/ 113 h 113"/>
                <a:gd name="T56" fmla="*/ 237 w 237"/>
                <a:gd name="T57" fmla="*/ 110 h 113"/>
                <a:gd name="T58" fmla="*/ 237 w 237"/>
                <a:gd name="T5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7" h="113">
                  <a:moveTo>
                    <a:pt x="237" y="16"/>
                  </a:moveTo>
                  <a:cubicBezTo>
                    <a:pt x="237" y="7"/>
                    <a:pt x="229" y="0"/>
                    <a:pt x="22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2" y="0"/>
                    <a:pt x="201" y="0"/>
                    <a:pt x="200" y="1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53" y="45"/>
                    <a:pt x="137" y="52"/>
                    <a:pt x="119" y="52"/>
                  </a:cubicBezTo>
                  <a:cubicBezTo>
                    <a:pt x="100" y="52"/>
                    <a:pt x="83" y="45"/>
                    <a:pt x="71" y="32"/>
                  </a:cubicBezTo>
                  <a:cubicBezTo>
                    <a:pt x="71" y="32"/>
                    <a:pt x="45" y="8"/>
                    <a:pt x="44" y="8"/>
                  </a:cubicBezTo>
                  <a:cubicBezTo>
                    <a:pt x="39" y="3"/>
                    <a:pt x="33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6"/>
                    <a:pt x="8" y="113"/>
                    <a:pt x="17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30" y="113"/>
                    <a:pt x="31" y="112"/>
                    <a:pt x="31" y="110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68"/>
                    <a:pt x="38" y="61"/>
                    <a:pt x="47" y="61"/>
                  </a:cubicBezTo>
                  <a:cubicBezTo>
                    <a:pt x="63" y="61"/>
                    <a:pt x="74" y="74"/>
                    <a:pt x="84" y="83"/>
                  </a:cubicBezTo>
                  <a:cubicBezTo>
                    <a:pt x="97" y="94"/>
                    <a:pt x="107" y="105"/>
                    <a:pt x="119" y="105"/>
                  </a:cubicBezTo>
                  <a:cubicBezTo>
                    <a:pt x="131" y="105"/>
                    <a:pt x="140" y="94"/>
                    <a:pt x="153" y="83"/>
                  </a:cubicBezTo>
                  <a:cubicBezTo>
                    <a:pt x="163" y="74"/>
                    <a:pt x="175" y="61"/>
                    <a:pt x="190" y="61"/>
                  </a:cubicBezTo>
                  <a:cubicBezTo>
                    <a:pt x="199" y="61"/>
                    <a:pt x="206" y="68"/>
                    <a:pt x="206" y="76"/>
                  </a:cubicBezTo>
                  <a:cubicBezTo>
                    <a:pt x="206" y="76"/>
                    <a:pt x="206" y="96"/>
                    <a:pt x="206" y="96"/>
                  </a:cubicBezTo>
                  <a:cubicBezTo>
                    <a:pt x="206" y="106"/>
                    <a:pt x="214" y="113"/>
                    <a:pt x="223" y="113"/>
                  </a:cubicBezTo>
                  <a:cubicBezTo>
                    <a:pt x="223" y="113"/>
                    <a:pt x="230" y="113"/>
                    <a:pt x="230" y="113"/>
                  </a:cubicBezTo>
                  <a:cubicBezTo>
                    <a:pt x="232" y="113"/>
                    <a:pt x="234" y="113"/>
                    <a:pt x="234" y="113"/>
                  </a:cubicBezTo>
                  <a:cubicBezTo>
                    <a:pt x="234" y="113"/>
                    <a:pt x="234" y="113"/>
                    <a:pt x="234" y="113"/>
                  </a:cubicBezTo>
                  <a:cubicBezTo>
                    <a:pt x="235" y="113"/>
                    <a:pt x="237" y="112"/>
                    <a:pt x="237" y="110"/>
                  </a:cubicBezTo>
                  <a:cubicBezTo>
                    <a:pt x="237" y="110"/>
                    <a:pt x="237" y="17"/>
                    <a:pt x="23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3" name="empower - DO NOT DELETE!!!"/>
          <p:cNvSpPr/>
          <p:nvPr userDrawn="1">
            <p:custDataLst>
              <p:tags r:id="rId22"/>
            </p:custDataLst>
          </p:nvPr>
        </p:nvSpPr>
        <p:spPr bwMode="gray">
          <a:xfrm>
            <a:off x="-47625" y="-63500"/>
            <a:ext cx="0" cy="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empower - DO NOT DELETE!!!" hidden="1"/>
          <p:cNvSpPr/>
          <p:nvPr userDrawn="1">
            <p:custDataLst>
              <p:tags r:id="rId23"/>
            </p:custDataLst>
          </p:nvPr>
        </p:nvSpPr>
        <p:spPr bwMode="gray"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8686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hf hdr="0" dt="0"/>
  <p:txStyles>
    <p:titleStyle>
      <a:lvl1pPr algn="l" defTabSz="685800" rtl="0" eaLnBrk="1" latinLnBrk="0" hangingPunct="1">
        <a:lnSpc>
          <a:spcPts val="1800"/>
        </a:lnSpc>
        <a:spcBef>
          <a:spcPct val="0"/>
        </a:spcBef>
        <a:buNone/>
        <a:defRPr lang="de-DE" sz="1650" b="1" kern="1200" baseline="0" dirty="0" smtClean="0">
          <a:solidFill>
            <a:srgbClr val="50329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05000"/>
        </a:lnSpc>
        <a:spcBef>
          <a:spcPts val="450"/>
        </a:spcBef>
        <a:spcAft>
          <a:spcPts val="225"/>
        </a:spcAft>
        <a:buFont typeface="Arial" panose="020B0604020202020204" pitchFamily="34" charset="0"/>
        <a:buNone/>
        <a:defRPr lang="en-US" sz="1200" kern="1200" smtClean="0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35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" panose="05000000000000000000" pitchFamily="2" charset="2"/>
        <a:buChar char=""/>
        <a:defRPr lang="en-US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27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accent1"/>
        </a:buClr>
        <a:buFont typeface="Symbol" panose="05050102010706020507" pitchFamily="18" charset="2"/>
        <a:buChar char="-"/>
        <a:defRPr lang="en-US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403622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lang="en-US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0544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lang="de-DE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 baseline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 baseline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bodyStyle>
    <p:otherStyle>
      <a:defPPr>
        <a:defRPr lang="fr-FR"/>
      </a:defPPr>
      <a:lvl1pPr marL="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5">
          <p15:clr>
            <a:srgbClr val="F26B43"/>
          </p15:clr>
        </p15:guide>
        <p15:guide id="2" orient="horz" pos="935">
          <p15:clr>
            <a:srgbClr val="F26B43"/>
          </p15:clr>
        </p15:guide>
        <p15:guide id="3" orient="horz" pos="3838">
          <p15:clr>
            <a:srgbClr val="F26B43"/>
          </p15:clr>
        </p15:guide>
        <p15:guide id="4" pos="393">
          <p15:clr>
            <a:srgbClr val="F26B43"/>
          </p15:clr>
        </p15:guide>
        <p15:guide id="5" pos="7287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9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think-cell Slide" r:id="rId24" imgW="353" imgH="353" progId="TCLayout.ActiveDocument.1">
                  <p:embed/>
                </p:oleObj>
              </mc:Choice>
              <mc:Fallback>
                <p:oleObj name="think-cell Slide" r:id="rId24" imgW="353" imgH="353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Gerade Verbindung 36"/>
          <p:cNvCxnSpPr/>
          <p:nvPr userDrawn="1"/>
        </p:nvCxnSpPr>
        <p:spPr bwMode="gray">
          <a:xfrm flipV="1">
            <a:off x="468000" y="-171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37"/>
          <p:cNvCxnSpPr/>
          <p:nvPr userDrawn="1"/>
        </p:nvCxnSpPr>
        <p:spPr bwMode="gray">
          <a:xfrm flipV="1">
            <a:off x="954000" y="-171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36"/>
          <p:cNvCxnSpPr/>
          <p:nvPr userDrawn="1"/>
        </p:nvCxnSpPr>
        <p:spPr bwMode="gray">
          <a:xfrm flipV="1">
            <a:off x="1170000" y="-170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37"/>
          <p:cNvCxnSpPr/>
          <p:nvPr userDrawn="1"/>
        </p:nvCxnSpPr>
        <p:spPr bwMode="gray">
          <a:xfrm flipV="1">
            <a:off x="1656000" y="-171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36"/>
          <p:cNvCxnSpPr/>
          <p:nvPr userDrawn="1"/>
        </p:nvCxnSpPr>
        <p:spPr bwMode="gray">
          <a:xfrm flipV="1">
            <a:off x="1872000" y="-170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37"/>
          <p:cNvCxnSpPr/>
          <p:nvPr userDrawn="1"/>
        </p:nvCxnSpPr>
        <p:spPr bwMode="gray">
          <a:xfrm flipV="1">
            <a:off x="2358000" y="-170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36"/>
          <p:cNvCxnSpPr/>
          <p:nvPr userDrawn="1"/>
        </p:nvCxnSpPr>
        <p:spPr bwMode="gray">
          <a:xfrm flipV="1">
            <a:off x="2574000" y="-169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37"/>
          <p:cNvCxnSpPr/>
          <p:nvPr userDrawn="1"/>
        </p:nvCxnSpPr>
        <p:spPr bwMode="gray">
          <a:xfrm flipV="1">
            <a:off x="3060000" y="-170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36"/>
          <p:cNvCxnSpPr/>
          <p:nvPr userDrawn="1"/>
        </p:nvCxnSpPr>
        <p:spPr bwMode="gray">
          <a:xfrm flipV="1">
            <a:off x="3276000" y="-169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37"/>
          <p:cNvCxnSpPr/>
          <p:nvPr userDrawn="1"/>
        </p:nvCxnSpPr>
        <p:spPr bwMode="gray">
          <a:xfrm flipV="1">
            <a:off x="3762000" y="-169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36"/>
          <p:cNvCxnSpPr/>
          <p:nvPr userDrawn="1"/>
        </p:nvCxnSpPr>
        <p:spPr bwMode="gray">
          <a:xfrm flipV="1">
            <a:off x="3978000" y="-169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37"/>
          <p:cNvCxnSpPr/>
          <p:nvPr userDrawn="1"/>
        </p:nvCxnSpPr>
        <p:spPr bwMode="gray">
          <a:xfrm flipV="1">
            <a:off x="4464000" y="-169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36"/>
          <p:cNvCxnSpPr/>
          <p:nvPr userDrawn="1"/>
        </p:nvCxnSpPr>
        <p:spPr bwMode="gray">
          <a:xfrm flipV="1">
            <a:off x="4680000" y="-168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37"/>
          <p:cNvCxnSpPr/>
          <p:nvPr userDrawn="1"/>
        </p:nvCxnSpPr>
        <p:spPr bwMode="gray">
          <a:xfrm flipV="1">
            <a:off x="5166000" y="-169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36"/>
          <p:cNvCxnSpPr/>
          <p:nvPr userDrawn="1"/>
        </p:nvCxnSpPr>
        <p:spPr bwMode="gray">
          <a:xfrm flipV="1">
            <a:off x="5382000" y="-168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37"/>
          <p:cNvCxnSpPr/>
          <p:nvPr userDrawn="1"/>
        </p:nvCxnSpPr>
        <p:spPr bwMode="gray">
          <a:xfrm flipV="1">
            <a:off x="5868000" y="-168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36"/>
          <p:cNvCxnSpPr/>
          <p:nvPr userDrawn="1"/>
        </p:nvCxnSpPr>
        <p:spPr bwMode="gray">
          <a:xfrm flipV="1">
            <a:off x="6084000" y="-167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7"/>
          <p:cNvCxnSpPr/>
          <p:nvPr userDrawn="1"/>
        </p:nvCxnSpPr>
        <p:spPr bwMode="gray">
          <a:xfrm flipV="1">
            <a:off x="6570000" y="-168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6"/>
          <p:cNvCxnSpPr/>
          <p:nvPr userDrawn="1"/>
        </p:nvCxnSpPr>
        <p:spPr bwMode="gray">
          <a:xfrm flipV="1">
            <a:off x="6786000" y="-167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7"/>
          <p:cNvCxnSpPr/>
          <p:nvPr userDrawn="1"/>
        </p:nvCxnSpPr>
        <p:spPr bwMode="gray">
          <a:xfrm flipV="1">
            <a:off x="7272000" y="-167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6"/>
          <p:cNvCxnSpPr/>
          <p:nvPr userDrawn="1"/>
        </p:nvCxnSpPr>
        <p:spPr bwMode="gray">
          <a:xfrm flipV="1">
            <a:off x="7488000" y="-167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7"/>
          <p:cNvCxnSpPr/>
          <p:nvPr userDrawn="1"/>
        </p:nvCxnSpPr>
        <p:spPr bwMode="gray">
          <a:xfrm flipV="1">
            <a:off x="7974000" y="-167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6"/>
          <p:cNvCxnSpPr/>
          <p:nvPr userDrawn="1"/>
        </p:nvCxnSpPr>
        <p:spPr bwMode="gray">
          <a:xfrm flipV="1">
            <a:off x="8190000" y="-166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7"/>
          <p:cNvCxnSpPr/>
          <p:nvPr userDrawn="1"/>
        </p:nvCxnSpPr>
        <p:spPr bwMode="gray">
          <a:xfrm flipV="1">
            <a:off x="8676000" y="-167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6"/>
          <p:cNvCxnSpPr/>
          <p:nvPr userDrawn="1"/>
        </p:nvCxnSpPr>
        <p:spPr bwMode="gray">
          <a:xfrm flipV="1">
            <a:off x="468000" y="6952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7"/>
          <p:cNvCxnSpPr/>
          <p:nvPr userDrawn="1"/>
        </p:nvCxnSpPr>
        <p:spPr bwMode="gray">
          <a:xfrm flipV="1">
            <a:off x="954000" y="6952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6"/>
          <p:cNvCxnSpPr/>
          <p:nvPr userDrawn="1"/>
        </p:nvCxnSpPr>
        <p:spPr bwMode="gray">
          <a:xfrm flipV="1">
            <a:off x="1170000" y="6953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37"/>
          <p:cNvCxnSpPr/>
          <p:nvPr userDrawn="1"/>
        </p:nvCxnSpPr>
        <p:spPr bwMode="gray">
          <a:xfrm flipV="1">
            <a:off x="1656000" y="6952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36"/>
          <p:cNvCxnSpPr/>
          <p:nvPr userDrawn="1"/>
        </p:nvCxnSpPr>
        <p:spPr bwMode="gray">
          <a:xfrm flipV="1">
            <a:off x="1872000" y="6953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37"/>
          <p:cNvCxnSpPr/>
          <p:nvPr userDrawn="1"/>
        </p:nvCxnSpPr>
        <p:spPr bwMode="gray">
          <a:xfrm flipV="1">
            <a:off x="2358000" y="6953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36"/>
          <p:cNvCxnSpPr/>
          <p:nvPr userDrawn="1"/>
        </p:nvCxnSpPr>
        <p:spPr bwMode="gray">
          <a:xfrm flipV="1">
            <a:off x="2574000" y="6953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37"/>
          <p:cNvCxnSpPr/>
          <p:nvPr userDrawn="1"/>
        </p:nvCxnSpPr>
        <p:spPr bwMode="gray">
          <a:xfrm flipV="1">
            <a:off x="3060000" y="6953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36"/>
          <p:cNvCxnSpPr/>
          <p:nvPr userDrawn="1"/>
        </p:nvCxnSpPr>
        <p:spPr bwMode="gray">
          <a:xfrm flipV="1">
            <a:off x="3276000" y="6954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37"/>
          <p:cNvCxnSpPr/>
          <p:nvPr userDrawn="1"/>
        </p:nvCxnSpPr>
        <p:spPr bwMode="gray">
          <a:xfrm flipV="1">
            <a:off x="3762000" y="6953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36"/>
          <p:cNvCxnSpPr/>
          <p:nvPr userDrawn="1"/>
        </p:nvCxnSpPr>
        <p:spPr bwMode="gray">
          <a:xfrm flipV="1">
            <a:off x="3978000" y="6954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37"/>
          <p:cNvCxnSpPr/>
          <p:nvPr userDrawn="1"/>
        </p:nvCxnSpPr>
        <p:spPr bwMode="gray">
          <a:xfrm flipV="1">
            <a:off x="4464000" y="6954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36"/>
          <p:cNvCxnSpPr/>
          <p:nvPr userDrawn="1"/>
        </p:nvCxnSpPr>
        <p:spPr bwMode="gray">
          <a:xfrm flipV="1">
            <a:off x="4680000" y="6955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37"/>
          <p:cNvCxnSpPr/>
          <p:nvPr userDrawn="1"/>
        </p:nvCxnSpPr>
        <p:spPr bwMode="gray">
          <a:xfrm flipV="1">
            <a:off x="5166000" y="6954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36"/>
          <p:cNvCxnSpPr/>
          <p:nvPr userDrawn="1"/>
        </p:nvCxnSpPr>
        <p:spPr bwMode="gray">
          <a:xfrm flipV="1">
            <a:off x="5382000" y="6955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37"/>
          <p:cNvCxnSpPr/>
          <p:nvPr userDrawn="1"/>
        </p:nvCxnSpPr>
        <p:spPr bwMode="gray">
          <a:xfrm flipV="1">
            <a:off x="5868000" y="6955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36"/>
          <p:cNvCxnSpPr/>
          <p:nvPr userDrawn="1"/>
        </p:nvCxnSpPr>
        <p:spPr bwMode="gray">
          <a:xfrm flipV="1">
            <a:off x="6084000" y="6955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37"/>
          <p:cNvCxnSpPr/>
          <p:nvPr userDrawn="1"/>
        </p:nvCxnSpPr>
        <p:spPr bwMode="gray">
          <a:xfrm flipV="1">
            <a:off x="6570000" y="6955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36"/>
          <p:cNvCxnSpPr/>
          <p:nvPr userDrawn="1"/>
        </p:nvCxnSpPr>
        <p:spPr bwMode="gray">
          <a:xfrm flipV="1">
            <a:off x="6786000" y="6956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37"/>
          <p:cNvCxnSpPr/>
          <p:nvPr userDrawn="1"/>
        </p:nvCxnSpPr>
        <p:spPr bwMode="gray">
          <a:xfrm flipV="1">
            <a:off x="7272000" y="6955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36"/>
          <p:cNvCxnSpPr/>
          <p:nvPr userDrawn="1"/>
        </p:nvCxnSpPr>
        <p:spPr bwMode="gray">
          <a:xfrm flipV="1">
            <a:off x="7488000" y="6956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37"/>
          <p:cNvCxnSpPr/>
          <p:nvPr userDrawn="1"/>
        </p:nvCxnSpPr>
        <p:spPr bwMode="gray">
          <a:xfrm flipV="1">
            <a:off x="7974000" y="6956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36"/>
          <p:cNvCxnSpPr/>
          <p:nvPr userDrawn="1"/>
        </p:nvCxnSpPr>
        <p:spPr bwMode="gray">
          <a:xfrm flipV="1">
            <a:off x="8190000" y="6957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37"/>
          <p:cNvCxnSpPr/>
          <p:nvPr userDrawn="1"/>
        </p:nvCxnSpPr>
        <p:spPr bwMode="gray">
          <a:xfrm flipV="1">
            <a:off x="8676000" y="6956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 userDrawn="1"/>
        </p:nvCxnSpPr>
        <p:spPr bwMode="gray">
          <a:xfrm rot="5400000" flipV="1">
            <a:off x="-144528" y="1449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 userDrawn="1"/>
        </p:nvCxnSpPr>
        <p:spPr bwMode="gray">
          <a:xfrm rot="5400000" flipV="1">
            <a:off x="-144528" y="6057296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4"/>
          <p:cNvCxnSpPr/>
          <p:nvPr userDrawn="1"/>
        </p:nvCxnSpPr>
        <p:spPr bwMode="gray">
          <a:xfrm rot="5400000" flipV="1">
            <a:off x="-144528" y="368664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mpower - DO NOT DELETE!!!"/>
          <p:cNvSpPr/>
          <p:nvPr userDrawn="1">
            <p:custDataLst>
              <p:tags r:id="rId20"/>
            </p:custDataLst>
          </p:nvPr>
        </p:nvSpPr>
        <p:spPr bwMode="gray">
          <a:xfrm>
            <a:off x="-952500" y="-1270000"/>
            <a:ext cx="0" cy="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4"/>
          </p:nvPr>
        </p:nvSpPr>
        <p:spPr bwMode="gray">
          <a:xfrm>
            <a:off x="468001" y="6380999"/>
            <a:ext cx="486000" cy="216172"/>
          </a:xfrm>
          <a:prstGeom prst="rect">
            <a:avLst/>
          </a:prstGeom>
        </p:spPr>
        <p:txBody>
          <a:bodyPr vert="horz" lIns="0" tIns="0" rIns="0" bIns="36000" rtlCol="0" anchor="b" anchorCtr="0"/>
          <a:lstStyle>
            <a:lvl1pPr>
              <a:defRPr lang="de-DE" sz="60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3"/>
          </p:nvPr>
        </p:nvSpPr>
        <p:spPr bwMode="gray">
          <a:xfrm>
            <a:off x="954000" y="6380999"/>
            <a:ext cx="6539229" cy="216172"/>
          </a:xfrm>
          <a:prstGeom prst="rect">
            <a:avLst/>
          </a:prstGeom>
        </p:spPr>
        <p:txBody>
          <a:bodyPr vert="horz" lIns="0" tIns="0" rIns="0" bIns="36000" rtlCol="0" anchor="b" anchorCtr="0"/>
          <a:lstStyle>
            <a:lvl1pPr>
              <a:defRPr lang="de-DE" sz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 bwMode="gray">
          <a:xfrm>
            <a:off x="467917" y="1485000"/>
            <a:ext cx="8208170" cy="46078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 bwMode="gray">
          <a:xfrm>
            <a:off x="467916" y="404814"/>
            <a:ext cx="8208169" cy="651939"/>
          </a:xfrm>
          <a:prstGeom prst="rect">
            <a:avLst/>
          </a:prstGeom>
          <a:noFill/>
        </p:spPr>
        <p:txBody>
          <a:bodyPr vert="horz" lIns="0" tIns="0" rIns="0" bIns="18000" rtlCol="0" anchor="b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noProof="0" dirty="0"/>
              <a:t>Insert slide title here (max. 2 lines | max. 1 line with Action Title)</a:t>
            </a:r>
          </a:p>
        </p:txBody>
      </p:sp>
      <p:grpSp>
        <p:nvGrpSpPr>
          <p:cNvPr id="7" name="Logo Merck"/>
          <p:cNvGrpSpPr>
            <a:grpSpLocks noChangeAspect="1"/>
          </p:cNvGrpSpPr>
          <p:nvPr userDrawn="1">
            <p:custDataLst>
              <p:tags r:id="rId21"/>
            </p:custDataLst>
          </p:nvPr>
        </p:nvGrpSpPr>
        <p:grpSpPr bwMode="gray">
          <a:xfrm>
            <a:off x="7904642" y="6440320"/>
            <a:ext cx="771444" cy="162000"/>
            <a:chOff x="-4548188" y="3063875"/>
            <a:chExt cx="2741613" cy="431800"/>
          </a:xfrm>
          <a:solidFill>
            <a:schemeClr val="tx2"/>
          </a:solidFill>
        </p:grpSpPr>
        <p:sp>
          <p:nvSpPr>
            <p:cNvPr id="8" name="Logo K"/>
            <p:cNvSpPr>
              <a:spLocks/>
            </p:cNvSpPr>
            <p:nvPr/>
          </p:nvSpPr>
          <p:spPr bwMode="gray">
            <a:xfrm>
              <a:off x="-2230438" y="3063875"/>
              <a:ext cx="423863" cy="423862"/>
            </a:xfrm>
            <a:custGeom>
              <a:avLst/>
              <a:gdLst>
                <a:gd name="T0" fmla="*/ 8 w 113"/>
                <a:gd name="T1" fmla="*/ 113 h 113"/>
                <a:gd name="T2" fmla="*/ 27 w 113"/>
                <a:gd name="T3" fmla="*/ 105 h 113"/>
                <a:gd name="T4" fmla="*/ 34 w 113"/>
                <a:gd name="T5" fmla="*/ 98 h 113"/>
                <a:gd name="T6" fmla="*/ 43 w 113"/>
                <a:gd name="T7" fmla="*/ 93 h 113"/>
                <a:gd name="T8" fmla="*/ 46 w 113"/>
                <a:gd name="T9" fmla="*/ 93 h 113"/>
                <a:gd name="T10" fmla="*/ 49 w 113"/>
                <a:gd name="T11" fmla="*/ 93 h 113"/>
                <a:gd name="T12" fmla="*/ 60 w 113"/>
                <a:gd name="T13" fmla="*/ 96 h 113"/>
                <a:gd name="T14" fmla="*/ 92 w 113"/>
                <a:gd name="T15" fmla="*/ 109 h 113"/>
                <a:gd name="T16" fmla="*/ 106 w 113"/>
                <a:gd name="T17" fmla="*/ 113 h 113"/>
                <a:gd name="T18" fmla="*/ 111 w 113"/>
                <a:gd name="T19" fmla="*/ 113 h 113"/>
                <a:gd name="T20" fmla="*/ 113 w 113"/>
                <a:gd name="T21" fmla="*/ 110 h 113"/>
                <a:gd name="T22" fmla="*/ 113 w 113"/>
                <a:gd name="T23" fmla="*/ 99 h 113"/>
                <a:gd name="T24" fmla="*/ 100 w 113"/>
                <a:gd name="T25" fmla="*/ 80 h 113"/>
                <a:gd name="T26" fmla="*/ 94 w 113"/>
                <a:gd name="T27" fmla="*/ 77 h 113"/>
                <a:gd name="T28" fmla="*/ 78 w 113"/>
                <a:gd name="T29" fmla="*/ 67 h 113"/>
                <a:gd name="T30" fmla="*/ 79 w 113"/>
                <a:gd name="T31" fmla="*/ 52 h 113"/>
                <a:gd name="T32" fmla="*/ 107 w 113"/>
                <a:gd name="T33" fmla="*/ 24 h 113"/>
                <a:gd name="T34" fmla="*/ 113 w 113"/>
                <a:gd name="T35" fmla="*/ 10 h 113"/>
                <a:gd name="T36" fmla="*/ 113 w 113"/>
                <a:gd name="T37" fmla="*/ 6 h 113"/>
                <a:gd name="T38" fmla="*/ 110 w 113"/>
                <a:gd name="T39" fmla="*/ 2 h 113"/>
                <a:gd name="T40" fmla="*/ 103 w 113"/>
                <a:gd name="T41" fmla="*/ 0 h 113"/>
                <a:gd name="T42" fmla="*/ 99 w 113"/>
                <a:gd name="T43" fmla="*/ 0 h 113"/>
                <a:gd name="T44" fmla="*/ 80 w 113"/>
                <a:gd name="T45" fmla="*/ 8 h 113"/>
                <a:gd name="T46" fmla="*/ 57 w 113"/>
                <a:gd name="T47" fmla="*/ 31 h 113"/>
                <a:gd name="T48" fmla="*/ 31 w 113"/>
                <a:gd name="T49" fmla="*/ 57 h 113"/>
                <a:gd name="T50" fmla="*/ 31 w 113"/>
                <a:gd name="T51" fmla="*/ 16 h 113"/>
                <a:gd name="T52" fmla="*/ 14 w 113"/>
                <a:gd name="T53" fmla="*/ 0 h 113"/>
                <a:gd name="T54" fmla="*/ 7 w 113"/>
                <a:gd name="T55" fmla="*/ 0 h 113"/>
                <a:gd name="T56" fmla="*/ 1 w 113"/>
                <a:gd name="T57" fmla="*/ 0 h 113"/>
                <a:gd name="T58" fmla="*/ 0 w 113"/>
                <a:gd name="T59" fmla="*/ 3 h 113"/>
                <a:gd name="T60" fmla="*/ 0 w 113"/>
                <a:gd name="T61" fmla="*/ 111 h 113"/>
                <a:gd name="T62" fmla="*/ 2 w 113"/>
                <a:gd name="T63" fmla="*/ 113 h 113"/>
                <a:gd name="T64" fmla="*/ 8 w 113"/>
                <a:gd name="T6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13">
                  <a:moveTo>
                    <a:pt x="8" y="113"/>
                  </a:moveTo>
                  <a:cubicBezTo>
                    <a:pt x="16" y="113"/>
                    <a:pt x="22" y="110"/>
                    <a:pt x="27" y="105"/>
                  </a:cubicBezTo>
                  <a:cubicBezTo>
                    <a:pt x="27" y="105"/>
                    <a:pt x="30" y="102"/>
                    <a:pt x="34" y="98"/>
                  </a:cubicBezTo>
                  <a:cubicBezTo>
                    <a:pt x="36" y="95"/>
                    <a:pt x="40" y="94"/>
                    <a:pt x="43" y="93"/>
                  </a:cubicBezTo>
                  <a:cubicBezTo>
                    <a:pt x="44" y="93"/>
                    <a:pt x="45" y="93"/>
                    <a:pt x="46" y="93"/>
                  </a:cubicBezTo>
                  <a:cubicBezTo>
                    <a:pt x="47" y="93"/>
                    <a:pt x="48" y="93"/>
                    <a:pt x="49" y="93"/>
                  </a:cubicBezTo>
                  <a:cubicBezTo>
                    <a:pt x="53" y="94"/>
                    <a:pt x="57" y="95"/>
                    <a:pt x="60" y="96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09"/>
                    <a:pt x="100" y="113"/>
                    <a:pt x="106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3" y="112"/>
                    <a:pt x="113" y="110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1"/>
                    <a:pt x="108" y="83"/>
                    <a:pt x="100" y="80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88" y="75"/>
                    <a:pt x="82" y="70"/>
                    <a:pt x="78" y="67"/>
                  </a:cubicBezTo>
                  <a:cubicBezTo>
                    <a:pt x="78" y="67"/>
                    <a:pt x="72" y="60"/>
                    <a:pt x="79" y="5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11" y="20"/>
                    <a:pt x="113" y="15"/>
                    <a:pt x="113" y="10"/>
                  </a:cubicBezTo>
                  <a:cubicBezTo>
                    <a:pt x="113" y="10"/>
                    <a:pt x="113" y="8"/>
                    <a:pt x="113" y="6"/>
                  </a:cubicBezTo>
                  <a:cubicBezTo>
                    <a:pt x="112" y="5"/>
                    <a:pt x="111" y="3"/>
                    <a:pt x="110" y="2"/>
                  </a:cubicBezTo>
                  <a:cubicBezTo>
                    <a:pt x="109" y="1"/>
                    <a:pt x="106" y="0"/>
                    <a:pt x="103" y="0"/>
                  </a:cubicBezTo>
                  <a:cubicBezTo>
                    <a:pt x="103" y="0"/>
                    <a:pt x="99" y="0"/>
                    <a:pt x="99" y="0"/>
                  </a:cubicBezTo>
                  <a:cubicBezTo>
                    <a:pt x="91" y="0"/>
                    <a:pt x="85" y="3"/>
                    <a:pt x="80" y="8"/>
                  </a:cubicBezTo>
                  <a:cubicBezTo>
                    <a:pt x="80" y="8"/>
                    <a:pt x="61" y="26"/>
                    <a:pt x="57" y="31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1" y="16"/>
                    <a:pt x="31" y="16"/>
                  </a:cubicBezTo>
                  <a:cubicBezTo>
                    <a:pt x="31" y="7"/>
                    <a:pt x="23" y="0"/>
                    <a:pt x="14" y="0"/>
                  </a:cubicBezTo>
                  <a:cubicBezTo>
                    <a:pt x="14" y="0"/>
                    <a:pt x="7" y="0"/>
                    <a:pt x="7" y="0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111"/>
                    <a:pt x="0" y="111"/>
                  </a:cubicBezTo>
                  <a:cubicBezTo>
                    <a:pt x="0" y="112"/>
                    <a:pt x="1" y="113"/>
                    <a:pt x="2" y="113"/>
                  </a:cubicBezTo>
                  <a:lnTo>
                    <a:pt x="8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" name="Logo C"/>
            <p:cNvSpPr>
              <a:spLocks/>
            </p:cNvSpPr>
            <p:nvPr/>
          </p:nvSpPr>
          <p:spPr bwMode="gray">
            <a:xfrm>
              <a:off x="-2695575" y="3063875"/>
              <a:ext cx="427038" cy="431800"/>
            </a:xfrm>
            <a:custGeom>
              <a:avLst/>
              <a:gdLst>
                <a:gd name="T0" fmla="*/ 111 w 114"/>
                <a:gd name="T1" fmla="*/ 66 h 115"/>
                <a:gd name="T2" fmla="*/ 94 w 114"/>
                <a:gd name="T3" fmla="*/ 66 h 115"/>
                <a:gd name="T4" fmla="*/ 82 w 114"/>
                <a:gd name="T5" fmla="*/ 74 h 115"/>
                <a:gd name="T6" fmla="*/ 76 w 114"/>
                <a:gd name="T7" fmla="*/ 82 h 115"/>
                <a:gd name="T8" fmla="*/ 65 w 114"/>
                <a:gd name="T9" fmla="*/ 86 h 115"/>
                <a:gd name="T10" fmla="*/ 53 w 114"/>
                <a:gd name="T11" fmla="*/ 82 h 115"/>
                <a:gd name="T12" fmla="*/ 42 w 114"/>
                <a:gd name="T13" fmla="*/ 73 h 115"/>
                <a:gd name="T14" fmla="*/ 34 w 114"/>
                <a:gd name="T15" fmla="*/ 61 h 115"/>
                <a:gd name="T16" fmla="*/ 31 w 114"/>
                <a:gd name="T17" fmla="*/ 48 h 115"/>
                <a:gd name="T18" fmla="*/ 36 w 114"/>
                <a:gd name="T19" fmla="*/ 34 h 115"/>
                <a:gd name="T20" fmla="*/ 49 w 114"/>
                <a:gd name="T21" fmla="*/ 29 h 115"/>
                <a:gd name="T22" fmla="*/ 66 w 114"/>
                <a:gd name="T23" fmla="*/ 35 h 115"/>
                <a:gd name="T24" fmla="*/ 74 w 114"/>
                <a:gd name="T25" fmla="*/ 38 h 115"/>
                <a:gd name="T26" fmla="*/ 82 w 114"/>
                <a:gd name="T27" fmla="*/ 34 h 115"/>
                <a:gd name="T28" fmla="*/ 94 w 114"/>
                <a:gd name="T29" fmla="*/ 22 h 115"/>
                <a:gd name="T30" fmla="*/ 95 w 114"/>
                <a:gd name="T31" fmla="*/ 20 h 115"/>
                <a:gd name="T32" fmla="*/ 93 w 114"/>
                <a:gd name="T33" fmla="*/ 18 h 115"/>
                <a:gd name="T34" fmla="*/ 73 w 114"/>
                <a:gd name="T35" fmla="*/ 5 h 115"/>
                <a:gd name="T36" fmla="*/ 49 w 114"/>
                <a:gd name="T37" fmla="*/ 0 h 115"/>
                <a:gd name="T38" fmla="*/ 3 w 114"/>
                <a:gd name="T39" fmla="*/ 0 h 115"/>
                <a:gd name="T40" fmla="*/ 0 w 114"/>
                <a:gd name="T41" fmla="*/ 3 h 115"/>
                <a:gd name="T42" fmla="*/ 0 w 114"/>
                <a:gd name="T43" fmla="*/ 49 h 115"/>
                <a:gd name="T44" fmla="*/ 6 w 114"/>
                <a:gd name="T45" fmla="*/ 74 h 115"/>
                <a:gd name="T46" fmla="*/ 20 w 114"/>
                <a:gd name="T47" fmla="*/ 95 h 115"/>
                <a:gd name="T48" fmla="*/ 41 w 114"/>
                <a:gd name="T49" fmla="*/ 109 h 115"/>
                <a:gd name="T50" fmla="*/ 65 w 114"/>
                <a:gd name="T51" fmla="*/ 115 h 115"/>
                <a:gd name="T52" fmla="*/ 84 w 114"/>
                <a:gd name="T53" fmla="*/ 111 h 115"/>
                <a:gd name="T54" fmla="*/ 99 w 114"/>
                <a:gd name="T55" fmla="*/ 102 h 115"/>
                <a:gd name="T56" fmla="*/ 109 w 114"/>
                <a:gd name="T57" fmla="*/ 87 h 115"/>
                <a:gd name="T58" fmla="*/ 114 w 114"/>
                <a:gd name="T59" fmla="*/ 69 h 115"/>
                <a:gd name="T60" fmla="*/ 111 w 114"/>
                <a:gd name="T6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115">
                  <a:moveTo>
                    <a:pt x="111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88" y="66"/>
                    <a:pt x="84" y="68"/>
                    <a:pt x="82" y="74"/>
                  </a:cubicBezTo>
                  <a:cubicBezTo>
                    <a:pt x="81" y="77"/>
                    <a:pt x="79" y="80"/>
                    <a:pt x="76" y="82"/>
                  </a:cubicBezTo>
                  <a:cubicBezTo>
                    <a:pt x="73" y="84"/>
                    <a:pt x="70" y="86"/>
                    <a:pt x="65" y="86"/>
                  </a:cubicBezTo>
                  <a:cubicBezTo>
                    <a:pt x="62" y="86"/>
                    <a:pt x="57" y="84"/>
                    <a:pt x="53" y="82"/>
                  </a:cubicBezTo>
                  <a:cubicBezTo>
                    <a:pt x="49" y="80"/>
                    <a:pt x="46" y="77"/>
                    <a:pt x="42" y="73"/>
                  </a:cubicBezTo>
                  <a:cubicBezTo>
                    <a:pt x="39" y="70"/>
                    <a:pt x="36" y="66"/>
                    <a:pt x="34" y="61"/>
                  </a:cubicBezTo>
                  <a:cubicBezTo>
                    <a:pt x="32" y="57"/>
                    <a:pt x="31" y="52"/>
                    <a:pt x="31" y="48"/>
                  </a:cubicBezTo>
                  <a:cubicBezTo>
                    <a:pt x="31" y="42"/>
                    <a:pt x="33" y="38"/>
                    <a:pt x="36" y="34"/>
                  </a:cubicBezTo>
                  <a:cubicBezTo>
                    <a:pt x="40" y="31"/>
                    <a:pt x="44" y="29"/>
                    <a:pt x="49" y="29"/>
                  </a:cubicBezTo>
                  <a:cubicBezTo>
                    <a:pt x="55" y="29"/>
                    <a:pt x="61" y="31"/>
                    <a:pt x="66" y="35"/>
                  </a:cubicBezTo>
                  <a:cubicBezTo>
                    <a:pt x="69" y="37"/>
                    <a:pt x="71" y="38"/>
                    <a:pt x="74" y="38"/>
                  </a:cubicBezTo>
                  <a:cubicBezTo>
                    <a:pt x="76" y="38"/>
                    <a:pt x="79" y="36"/>
                    <a:pt x="82" y="3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4" y="19"/>
                    <a:pt x="94" y="19"/>
                    <a:pt x="93" y="18"/>
                  </a:cubicBezTo>
                  <a:cubicBezTo>
                    <a:pt x="87" y="12"/>
                    <a:pt x="80" y="8"/>
                    <a:pt x="73" y="5"/>
                  </a:cubicBezTo>
                  <a:cubicBezTo>
                    <a:pt x="65" y="1"/>
                    <a:pt x="57" y="0"/>
                    <a:pt x="4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7"/>
                    <a:pt x="2" y="66"/>
                    <a:pt x="6" y="74"/>
                  </a:cubicBezTo>
                  <a:cubicBezTo>
                    <a:pt x="9" y="82"/>
                    <a:pt x="14" y="89"/>
                    <a:pt x="20" y="95"/>
                  </a:cubicBezTo>
                  <a:cubicBezTo>
                    <a:pt x="26" y="101"/>
                    <a:pt x="33" y="106"/>
                    <a:pt x="41" y="109"/>
                  </a:cubicBezTo>
                  <a:cubicBezTo>
                    <a:pt x="49" y="113"/>
                    <a:pt x="57" y="115"/>
                    <a:pt x="65" y="115"/>
                  </a:cubicBezTo>
                  <a:cubicBezTo>
                    <a:pt x="72" y="115"/>
                    <a:pt x="78" y="114"/>
                    <a:pt x="84" y="111"/>
                  </a:cubicBezTo>
                  <a:cubicBezTo>
                    <a:pt x="90" y="109"/>
                    <a:pt x="95" y="106"/>
                    <a:pt x="99" y="102"/>
                  </a:cubicBezTo>
                  <a:cubicBezTo>
                    <a:pt x="103" y="98"/>
                    <a:pt x="107" y="93"/>
                    <a:pt x="109" y="87"/>
                  </a:cubicBezTo>
                  <a:cubicBezTo>
                    <a:pt x="112" y="81"/>
                    <a:pt x="113" y="75"/>
                    <a:pt x="114" y="69"/>
                  </a:cubicBezTo>
                  <a:cubicBezTo>
                    <a:pt x="114" y="67"/>
                    <a:pt x="113" y="66"/>
                    <a:pt x="11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" name="Logo R"/>
            <p:cNvSpPr>
              <a:spLocks/>
            </p:cNvSpPr>
            <p:nvPr/>
          </p:nvSpPr>
          <p:spPr bwMode="gray">
            <a:xfrm>
              <a:off x="-3157538" y="3063875"/>
              <a:ext cx="461963" cy="423862"/>
            </a:xfrm>
            <a:custGeom>
              <a:avLst/>
              <a:gdLst>
                <a:gd name="T0" fmla="*/ 121 w 123"/>
                <a:gd name="T1" fmla="*/ 99 h 113"/>
                <a:gd name="T2" fmla="*/ 104 w 123"/>
                <a:gd name="T3" fmla="*/ 88 h 113"/>
                <a:gd name="T4" fmla="*/ 91 w 123"/>
                <a:gd name="T5" fmla="*/ 78 h 113"/>
                <a:gd name="T6" fmla="*/ 107 w 123"/>
                <a:gd name="T7" fmla="*/ 67 h 113"/>
                <a:gd name="T8" fmla="*/ 113 w 123"/>
                <a:gd name="T9" fmla="*/ 49 h 113"/>
                <a:gd name="T10" fmla="*/ 107 w 123"/>
                <a:gd name="T11" fmla="*/ 30 h 113"/>
                <a:gd name="T12" fmla="*/ 92 w 123"/>
                <a:gd name="T13" fmla="*/ 14 h 113"/>
                <a:gd name="T14" fmla="*/ 71 w 123"/>
                <a:gd name="T15" fmla="*/ 4 h 113"/>
                <a:gd name="T16" fmla="*/ 48 w 123"/>
                <a:gd name="T17" fmla="*/ 0 h 113"/>
                <a:gd name="T18" fmla="*/ 2 w 123"/>
                <a:gd name="T19" fmla="*/ 0 h 113"/>
                <a:gd name="T20" fmla="*/ 0 w 123"/>
                <a:gd name="T21" fmla="*/ 2 h 113"/>
                <a:gd name="T22" fmla="*/ 0 w 123"/>
                <a:gd name="T23" fmla="*/ 79 h 113"/>
                <a:gd name="T24" fmla="*/ 0 w 123"/>
                <a:gd name="T25" fmla="*/ 96 h 113"/>
                <a:gd name="T26" fmla="*/ 0 w 123"/>
                <a:gd name="T27" fmla="*/ 102 h 113"/>
                <a:gd name="T28" fmla="*/ 0 w 123"/>
                <a:gd name="T29" fmla="*/ 109 h 113"/>
                <a:gd name="T30" fmla="*/ 1 w 123"/>
                <a:gd name="T31" fmla="*/ 112 h 113"/>
                <a:gd name="T32" fmla="*/ 7 w 123"/>
                <a:gd name="T33" fmla="*/ 113 h 113"/>
                <a:gd name="T34" fmla="*/ 15 w 123"/>
                <a:gd name="T35" fmla="*/ 112 h 113"/>
                <a:gd name="T36" fmla="*/ 25 w 123"/>
                <a:gd name="T37" fmla="*/ 105 h 113"/>
                <a:gd name="T38" fmla="*/ 30 w 123"/>
                <a:gd name="T39" fmla="*/ 86 h 113"/>
                <a:gd name="T40" fmla="*/ 30 w 123"/>
                <a:gd name="T41" fmla="*/ 39 h 113"/>
                <a:gd name="T42" fmla="*/ 31 w 123"/>
                <a:gd name="T43" fmla="*/ 36 h 113"/>
                <a:gd name="T44" fmla="*/ 32 w 123"/>
                <a:gd name="T45" fmla="*/ 34 h 113"/>
                <a:gd name="T46" fmla="*/ 60 w 123"/>
                <a:gd name="T47" fmla="*/ 28 h 113"/>
                <a:gd name="T48" fmla="*/ 80 w 123"/>
                <a:gd name="T49" fmla="*/ 50 h 113"/>
                <a:gd name="T50" fmla="*/ 64 w 123"/>
                <a:gd name="T51" fmla="*/ 58 h 113"/>
                <a:gd name="T52" fmla="*/ 53 w 123"/>
                <a:gd name="T53" fmla="*/ 57 h 113"/>
                <a:gd name="T54" fmla="*/ 48 w 123"/>
                <a:gd name="T55" fmla="*/ 55 h 113"/>
                <a:gd name="T56" fmla="*/ 44 w 123"/>
                <a:gd name="T57" fmla="*/ 54 h 113"/>
                <a:gd name="T58" fmla="*/ 43 w 123"/>
                <a:gd name="T59" fmla="*/ 57 h 113"/>
                <a:gd name="T60" fmla="*/ 43 w 123"/>
                <a:gd name="T61" fmla="*/ 69 h 113"/>
                <a:gd name="T62" fmla="*/ 47 w 123"/>
                <a:gd name="T63" fmla="*/ 79 h 113"/>
                <a:gd name="T64" fmla="*/ 84 w 123"/>
                <a:gd name="T65" fmla="*/ 109 h 113"/>
                <a:gd name="T66" fmla="*/ 96 w 123"/>
                <a:gd name="T67" fmla="*/ 113 h 113"/>
                <a:gd name="T68" fmla="*/ 121 w 123"/>
                <a:gd name="T69" fmla="*/ 113 h 113"/>
                <a:gd name="T70" fmla="*/ 123 w 123"/>
                <a:gd name="T71" fmla="*/ 110 h 113"/>
                <a:gd name="T72" fmla="*/ 123 w 123"/>
                <a:gd name="T73" fmla="*/ 102 h 113"/>
                <a:gd name="T74" fmla="*/ 121 w 123"/>
                <a:gd name="T75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13">
                  <a:moveTo>
                    <a:pt x="121" y="99"/>
                  </a:moveTo>
                  <a:cubicBezTo>
                    <a:pt x="121" y="99"/>
                    <a:pt x="115" y="98"/>
                    <a:pt x="104" y="88"/>
                  </a:cubicBezTo>
                  <a:cubicBezTo>
                    <a:pt x="98" y="83"/>
                    <a:pt x="93" y="80"/>
                    <a:pt x="91" y="78"/>
                  </a:cubicBezTo>
                  <a:cubicBezTo>
                    <a:pt x="93" y="77"/>
                    <a:pt x="100" y="74"/>
                    <a:pt x="107" y="67"/>
                  </a:cubicBezTo>
                  <a:cubicBezTo>
                    <a:pt x="111" y="62"/>
                    <a:pt x="113" y="56"/>
                    <a:pt x="113" y="49"/>
                  </a:cubicBezTo>
                  <a:cubicBezTo>
                    <a:pt x="113" y="42"/>
                    <a:pt x="111" y="36"/>
                    <a:pt x="107" y="30"/>
                  </a:cubicBezTo>
                  <a:cubicBezTo>
                    <a:pt x="103" y="24"/>
                    <a:pt x="98" y="18"/>
                    <a:pt x="92" y="14"/>
                  </a:cubicBezTo>
                  <a:cubicBezTo>
                    <a:pt x="86" y="10"/>
                    <a:pt x="79" y="6"/>
                    <a:pt x="71" y="4"/>
                  </a:cubicBezTo>
                  <a:cubicBezTo>
                    <a:pt x="63" y="1"/>
                    <a:pt x="56" y="0"/>
                    <a:pt x="48" y="0"/>
                  </a:cubicBezTo>
                  <a:cubicBezTo>
                    <a:pt x="48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79"/>
                    <a:pt x="0" y="7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2"/>
                    <a:pt x="1" y="112"/>
                  </a:cubicBezTo>
                  <a:cubicBezTo>
                    <a:pt x="2" y="113"/>
                    <a:pt x="6" y="113"/>
                    <a:pt x="7" y="113"/>
                  </a:cubicBezTo>
                  <a:cubicBezTo>
                    <a:pt x="10" y="113"/>
                    <a:pt x="13" y="113"/>
                    <a:pt x="15" y="112"/>
                  </a:cubicBezTo>
                  <a:cubicBezTo>
                    <a:pt x="19" y="111"/>
                    <a:pt x="22" y="108"/>
                    <a:pt x="25" y="105"/>
                  </a:cubicBezTo>
                  <a:cubicBezTo>
                    <a:pt x="29" y="99"/>
                    <a:pt x="30" y="93"/>
                    <a:pt x="30" y="86"/>
                  </a:cubicBezTo>
                  <a:cubicBezTo>
                    <a:pt x="30" y="85"/>
                    <a:pt x="30" y="39"/>
                    <a:pt x="30" y="39"/>
                  </a:cubicBezTo>
                  <a:cubicBezTo>
                    <a:pt x="30" y="39"/>
                    <a:pt x="30" y="37"/>
                    <a:pt x="31" y="36"/>
                  </a:cubicBezTo>
                  <a:cubicBezTo>
                    <a:pt x="31" y="35"/>
                    <a:pt x="32" y="34"/>
                    <a:pt x="32" y="34"/>
                  </a:cubicBezTo>
                  <a:cubicBezTo>
                    <a:pt x="35" y="28"/>
                    <a:pt x="47" y="25"/>
                    <a:pt x="60" y="28"/>
                  </a:cubicBezTo>
                  <a:cubicBezTo>
                    <a:pt x="77" y="33"/>
                    <a:pt x="82" y="44"/>
                    <a:pt x="80" y="50"/>
                  </a:cubicBezTo>
                  <a:cubicBezTo>
                    <a:pt x="78" y="55"/>
                    <a:pt x="72" y="58"/>
                    <a:pt x="64" y="58"/>
                  </a:cubicBezTo>
                  <a:cubicBezTo>
                    <a:pt x="61" y="58"/>
                    <a:pt x="57" y="58"/>
                    <a:pt x="53" y="57"/>
                  </a:cubicBezTo>
                  <a:cubicBezTo>
                    <a:pt x="53" y="57"/>
                    <a:pt x="50" y="56"/>
                    <a:pt x="48" y="55"/>
                  </a:cubicBezTo>
                  <a:cubicBezTo>
                    <a:pt x="48" y="55"/>
                    <a:pt x="46" y="54"/>
                    <a:pt x="44" y="54"/>
                  </a:cubicBezTo>
                  <a:cubicBezTo>
                    <a:pt x="43" y="54"/>
                    <a:pt x="43" y="55"/>
                    <a:pt x="43" y="57"/>
                  </a:cubicBezTo>
                  <a:cubicBezTo>
                    <a:pt x="43" y="57"/>
                    <a:pt x="43" y="69"/>
                    <a:pt x="43" y="69"/>
                  </a:cubicBezTo>
                  <a:cubicBezTo>
                    <a:pt x="43" y="73"/>
                    <a:pt x="44" y="77"/>
                    <a:pt x="47" y="79"/>
                  </a:cubicBezTo>
                  <a:cubicBezTo>
                    <a:pt x="47" y="79"/>
                    <a:pt x="84" y="109"/>
                    <a:pt x="84" y="109"/>
                  </a:cubicBezTo>
                  <a:cubicBezTo>
                    <a:pt x="88" y="112"/>
                    <a:pt x="92" y="113"/>
                    <a:pt x="96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3"/>
                    <a:pt x="123" y="112"/>
                    <a:pt x="123" y="110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2" y="99"/>
                    <a:pt x="12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" name="Logo E"/>
            <p:cNvSpPr>
              <a:spLocks/>
            </p:cNvSpPr>
            <p:nvPr/>
          </p:nvSpPr>
          <p:spPr bwMode="gray">
            <a:xfrm>
              <a:off x="-3622675" y="3063875"/>
              <a:ext cx="428625" cy="423862"/>
            </a:xfrm>
            <a:custGeom>
              <a:avLst/>
              <a:gdLst>
                <a:gd name="T0" fmla="*/ 96 w 114"/>
                <a:gd name="T1" fmla="*/ 84 h 113"/>
                <a:gd name="T2" fmla="*/ 63 w 114"/>
                <a:gd name="T3" fmla="*/ 84 h 113"/>
                <a:gd name="T4" fmla="*/ 50 w 114"/>
                <a:gd name="T5" fmla="*/ 81 h 113"/>
                <a:gd name="T6" fmla="*/ 40 w 114"/>
                <a:gd name="T7" fmla="*/ 73 h 113"/>
                <a:gd name="T8" fmla="*/ 33 w 114"/>
                <a:gd name="T9" fmla="*/ 61 h 113"/>
                <a:gd name="T10" fmla="*/ 30 w 114"/>
                <a:gd name="T11" fmla="*/ 48 h 113"/>
                <a:gd name="T12" fmla="*/ 35 w 114"/>
                <a:gd name="T13" fmla="*/ 34 h 113"/>
                <a:gd name="T14" fmla="*/ 39 w 114"/>
                <a:gd name="T15" fmla="*/ 31 h 113"/>
                <a:gd name="T16" fmla="*/ 43 w 114"/>
                <a:gd name="T17" fmla="*/ 30 h 113"/>
                <a:gd name="T18" fmla="*/ 50 w 114"/>
                <a:gd name="T19" fmla="*/ 29 h 113"/>
                <a:gd name="T20" fmla="*/ 56 w 114"/>
                <a:gd name="T21" fmla="*/ 30 h 113"/>
                <a:gd name="T22" fmla="*/ 67 w 114"/>
                <a:gd name="T23" fmla="*/ 34 h 113"/>
                <a:gd name="T24" fmla="*/ 81 w 114"/>
                <a:gd name="T25" fmla="*/ 47 h 113"/>
                <a:gd name="T26" fmla="*/ 47 w 114"/>
                <a:gd name="T27" fmla="*/ 47 h 113"/>
                <a:gd name="T28" fmla="*/ 44 w 114"/>
                <a:gd name="T29" fmla="*/ 50 h 113"/>
                <a:gd name="T30" fmla="*/ 46 w 114"/>
                <a:gd name="T31" fmla="*/ 58 h 113"/>
                <a:gd name="T32" fmla="*/ 67 w 114"/>
                <a:gd name="T33" fmla="*/ 71 h 113"/>
                <a:gd name="T34" fmla="*/ 99 w 114"/>
                <a:gd name="T35" fmla="*/ 71 h 113"/>
                <a:gd name="T36" fmla="*/ 111 w 114"/>
                <a:gd name="T37" fmla="*/ 67 h 113"/>
                <a:gd name="T38" fmla="*/ 114 w 114"/>
                <a:gd name="T39" fmla="*/ 57 h 113"/>
                <a:gd name="T40" fmla="*/ 108 w 114"/>
                <a:gd name="T41" fmla="*/ 38 h 113"/>
                <a:gd name="T42" fmla="*/ 94 w 114"/>
                <a:gd name="T43" fmla="*/ 19 h 113"/>
                <a:gd name="T44" fmla="*/ 74 w 114"/>
                <a:gd name="T45" fmla="*/ 5 h 113"/>
                <a:gd name="T46" fmla="*/ 50 w 114"/>
                <a:gd name="T47" fmla="*/ 0 h 113"/>
                <a:gd name="T48" fmla="*/ 3 w 114"/>
                <a:gd name="T49" fmla="*/ 0 h 113"/>
                <a:gd name="T50" fmla="*/ 0 w 114"/>
                <a:gd name="T51" fmla="*/ 2 h 113"/>
                <a:gd name="T52" fmla="*/ 0 w 114"/>
                <a:gd name="T53" fmla="*/ 49 h 113"/>
                <a:gd name="T54" fmla="*/ 5 w 114"/>
                <a:gd name="T55" fmla="*/ 73 h 113"/>
                <a:gd name="T56" fmla="*/ 19 w 114"/>
                <a:gd name="T57" fmla="*/ 94 h 113"/>
                <a:gd name="T58" fmla="*/ 39 w 114"/>
                <a:gd name="T59" fmla="*/ 108 h 113"/>
                <a:gd name="T60" fmla="*/ 64 w 114"/>
                <a:gd name="T61" fmla="*/ 113 h 113"/>
                <a:gd name="T62" fmla="*/ 111 w 114"/>
                <a:gd name="T63" fmla="*/ 113 h 113"/>
                <a:gd name="T64" fmla="*/ 114 w 114"/>
                <a:gd name="T65" fmla="*/ 111 h 113"/>
                <a:gd name="T66" fmla="*/ 114 w 114"/>
                <a:gd name="T67" fmla="*/ 101 h 113"/>
                <a:gd name="T68" fmla="*/ 109 w 114"/>
                <a:gd name="T69" fmla="*/ 88 h 113"/>
                <a:gd name="T70" fmla="*/ 96 w 114"/>
                <a:gd name="T71" fmla="*/ 8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4" h="113">
                  <a:moveTo>
                    <a:pt x="96" y="84"/>
                  </a:moveTo>
                  <a:cubicBezTo>
                    <a:pt x="63" y="84"/>
                    <a:pt x="63" y="84"/>
                    <a:pt x="63" y="84"/>
                  </a:cubicBezTo>
                  <a:cubicBezTo>
                    <a:pt x="59" y="84"/>
                    <a:pt x="54" y="82"/>
                    <a:pt x="50" y="81"/>
                  </a:cubicBezTo>
                  <a:cubicBezTo>
                    <a:pt x="47" y="79"/>
                    <a:pt x="41" y="74"/>
                    <a:pt x="40" y="73"/>
                  </a:cubicBezTo>
                  <a:cubicBezTo>
                    <a:pt x="37" y="69"/>
                    <a:pt x="34" y="65"/>
                    <a:pt x="33" y="61"/>
                  </a:cubicBezTo>
                  <a:cubicBezTo>
                    <a:pt x="31" y="57"/>
                    <a:pt x="30" y="52"/>
                    <a:pt x="30" y="48"/>
                  </a:cubicBezTo>
                  <a:cubicBezTo>
                    <a:pt x="30" y="42"/>
                    <a:pt x="32" y="37"/>
                    <a:pt x="35" y="34"/>
                  </a:cubicBezTo>
                  <a:cubicBezTo>
                    <a:pt x="36" y="33"/>
                    <a:pt x="37" y="32"/>
                    <a:pt x="39" y="31"/>
                  </a:cubicBezTo>
                  <a:cubicBezTo>
                    <a:pt x="40" y="30"/>
                    <a:pt x="42" y="30"/>
                    <a:pt x="43" y="30"/>
                  </a:cubicBezTo>
                  <a:cubicBezTo>
                    <a:pt x="45" y="29"/>
                    <a:pt x="48" y="29"/>
                    <a:pt x="50" y="29"/>
                  </a:cubicBezTo>
                  <a:cubicBezTo>
                    <a:pt x="52" y="29"/>
                    <a:pt x="54" y="29"/>
                    <a:pt x="56" y="30"/>
                  </a:cubicBezTo>
                  <a:cubicBezTo>
                    <a:pt x="60" y="30"/>
                    <a:pt x="64" y="32"/>
                    <a:pt x="67" y="34"/>
                  </a:cubicBezTo>
                  <a:cubicBezTo>
                    <a:pt x="72" y="37"/>
                    <a:pt x="78" y="42"/>
                    <a:pt x="81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5" y="47"/>
                    <a:pt x="44" y="48"/>
                    <a:pt x="44" y="50"/>
                  </a:cubicBezTo>
                  <a:cubicBezTo>
                    <a:pt x="44" y="53"/>
                    <a:pt x="45" y="55"/>
                    <a:pt x="46" y="58"/>
                  </a:cubicBezTo>
                  <a:cubicBezTo>
                    <a:pt x="47" y="61"/>
                    <a:pt x="54" y="71"/>
                    <a:pt x="67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1"/>
                    <a:pt x="109" y="70"/>
                    <a:pt x="111" y="67"/>
                  </a:cubicBezTo>
                  <a:cubicBezTo>
                    <a:pt x="113" y="64"/>
                    <a:pt x="114" y="61"/>
                    <a:pt x="114" y="57"/>
                  </a:cubicBezTo>
                  <a:cubicBezTo>
                    <a:pt x="114" y="51"/>
                    <a:pt x="112" y="44"/>
                    <a:pt x="108" y="38"/>
                  </a:cubicBezTo>
                  <a:cubicBezTo>
                    <a:pt x="105" y="31"/>
                    <a:pt x="100" y="24"/>
                    <a:pt x="94" y="19"/>
                  </a:cubicBezTo>
                  <a:cubicBezTo>
                    <a:pt x="89" y="13"/>
                    <a:pt x="82" y="9"/>
                    <a:pt x="74" y="5"/>
                  </a:cubicBezTo>
                  <a:cubicBezTo>
                    <a:pt x="66" y="1"/>
                    <a:pt x="58" y="0"/>
                    <a:pt x="50" y="0"/>
                  </a:cubicBezTo>
                  <a:cubicBezTo>
                    <a:pt x="50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49"/>
                    <a:pt x="0" y="49"/>
                  </a:cubicBezTo>
                  <a:cubicBezTo>
                    <a:pt x="0" y="57"/>
                    <a:pt x="2" y="66"/>
                    <a:pt x="5" y="73"/>
                  </a:cubicBezTo>
                  <a:cubicBezTo>
                    <a:pt x="9" y="81"/>
                    <a:pt x="13" y="88"/>
                    <a:pt x="19" y="94"/>
                  </a:cubicBezTo>
                  <a:cubicBezTo>
                    <a:pt x="25" y="100"/>
                    <a:pt x="32" y="104"/>
                    <a:pt x="39" y="108"/>
                  </a:cubicBezTo>
                  <a:cubicBezTo>
                    <a:pt x="47" y="111"/>
                    <a:pt x="55" y="113"/>
                    <a:pt x="64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4" y="112"/>
                    <a:pt x="114" y="11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4" y="96"/>
                    <a:pt x="112" y="91"/>
                    <a:pt x="109" y="88"/>
                  </a:cubicBezTo>
                  <a:cubicBezTo>
                    <a:pt x="106" y="85"/>
                    <a:pt x="102" y="84"/>
                    <a:pt x="9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" name="Logo M"/>
            <p:cNvSpPr>
              <a:spLocks/>
            </p:cNvSpPr>
            <p:nvPr/>
          </p:nvSpPr>
          <p:spPr bwMode="gray">
            <a:xfrm>
              <a:off x="-4548188" y="3063875"/>
              <a:ext cx="889000" cy="423862"/>
            </a:xfrm>
            <a:custGeom>
              <a:avLst/>
              <a:gdLst>
                <a:gd name="T0" fmla="*/ 237 w 237"/>
                <a:gd name="T1" fmla="*/ 16 h 113"/>
                <a:gd name="T2" fmla="*/ 220 w 237"/>
                <a:gd name="T3" fmla="*/ 0 h 113"/>
                <a:gd name="T4" fmla="*/ 203 w 237"/>
                <a:gd name="T5" fmla="*/ 0 h 113"/>
                <a:gd name="T6" fmla="*/ 200 w 237"/>
                <a:gd name="T7" fmla="*/ 1 h 113"/>
                <a:gd name="T8" fmla="*/ 165 w 237"/>
                <a:gd name="T9" fmla="*/ 34 h 113"/>
                <a:gd name="T10" fmla="*/ 119 w 237"/>
                <a:gd name="T11" fmla="*/ 52 h 113"/>
                <a:gd name="T12" fmla="*/ 71 w 237"/>
                <a:gd name="T13" fmla="*/ 32 h 113"/>
                <a:gd name="T14" fmla="*/ 44 w 237"/>
                <a:gd name="T15" fmla="*/ 8 h 113"/>
                <a:gd name="T16" fmla="*/ 25 w 237"/>
                <a:gd name="T17" fmla="*/ 0 h 113"/>
                <a:gd name="T18" fmla="*/ 4 w 237"/>
                <a:gd name="T19" fmla="*/ 0 h 113"/>
                <a:gd name="T20" fmla="*/ 0 w 237"/>
                <a:gd name="T21" fmla="*/ 3 h 113"/>
                <a:gd name="T22" fmla="*/ 0 w 237"/>
                <a:gd name="T23" fmla="*/ 96 h 113"/>
                <a:gd name="T24" fmla="*/ 17 w 237"/>
                <a:gd name="T25" fmla="*/ 113 h 113"/>
                <a:gd name="T26" fmla="*/ 23 w 237"/>
                <a:gd name="T27" fmla="*/ 113 h 113"/>
                <a:gd name="T28" fmla="*/ 28 w 237"/>
                <a:gd name="T29" fmla="*/ 113 h 113"/>
                <a:gd name="T30" fmla="*/ 31 w 237"/>
                <a:gd name="T31" fmla="*/ 110 h 113"/>
                <a:gd name="T32" fmla="*/ 31 w 237"/>
                <a:gd name="T33" fmla="*/ 76 h 113"/>
                <a:gd name="T34" fmla="*/ 47 w 237"/>
                <a:gd name="T35" fmla="*/ 61 h 113"/>
                <a:gd name="T36" fmla="*/ 84 w 237"/>
                <a:gd name="T37" fmla="*/ 83 h 113"/>
                <a:gd name="T38" fmla="*/ 119 w 237"/>
                <a:gd name="T39" fmla="*/ 105 h 113"/>
                <a:gd name="T40" fmla="*/ 153 w 237"/>
                <a:gd name="T41" fmla="*/ 83 h 113"/>
                <a:gd name="T42" fmla="*/ 190 w 237"/>
                <a:gd name="T43" fmla="*/ 61 h 113"/>
                <a:gd name="T44" fmla="*/ 206 w 237"/>
                <a:gd name="T45" fmla="*/ 76 h 113"/>
                <a:gd name="T46" fmla="*/ 206 w 237"/>
                <a:gd name="T47" fmla="*/ 96 h 113"/>
                <a:gd name="T48" fmla="*/ 223 w 237"/>
                <a:gd name="T49" fmla="*/ 113 h 113"/>
                <a:gd name="T50" fmla="*/ 230 w 237"/>
                <a:gd name="T51" fmla="*/ 113 h 113"/>
                <a:gd name="T52" fmla="*/ 234 w 237"/>
                <a:gd name="T53" fmla="*/ 113 h 113"/>
                <a:gd name="T54" fmla="*/ 234 w 237"/>
                <a:gd name="T55" fmla="*/ 113 h 113"/>
                <a:gd name="T56" fmla="*/ 237 w 237"/>
                <a:gd name="T57" fmla="*/ 110 h 113"/>
                <a:gd name="T58" fmla="*/ 237 w 237"/>
                <a:gd name="T5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7" h="113">
                  <a:moveTo>
                    <a:pt x="237" y="16"/>
                  </a:moveTo>
                  <a:cubicBezTo>
                    <a:pt x="237" y="7"/>
                    <a:pt x="229" y="0"/>
                    <a:pt x="22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2" y="0"/>
                    <a:pt x="201" y="0"/>
                    <a:pt x="200" y="1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53" y="45"/>
                    <a:pt x="137" y="52"/>
                    <a:pt x="119" y="52"/>
                  </a:cubicBezTo>
                  <a:cubicBezTo>
                    <a:pt x="100" y="52"/>
                    <a:pt x="83" y="45"/>
                    <a:pt x="71" y="32"/>
                  </a:cubicBezTo>
                  <a:cubicBezTo>
                    <a:pt x="71" y="32"/>
                    <a:pt x="45" y="8"/>
                    <a:pt x="44" y="8"/>
                  </a:cubicBezTo>
                  <a:cubicBezTo>
                    <a:pt x="39" y="3"/>
                    <a:pt x="33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6"/>
                    <a:pt x="8" y="113"/>
                    <a:pt x="17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30" y="113"/>
                    <a:pt x="31" y="112"/>
                    <a:pt x="31" y="110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68"/>
                    <a:pt x="38" y="61"/>
                    <a:pt x="47" y="61"/>
                  </a:cubicBezTo>
                  <a:cubicBezTo>
                    <a:pt x="63" y="61"/>
                    <a:pt x="74" y="74"/>
                    <a:pt x="84" y="83"/>
                  </a:cubicBezTo>
                  <a:cubicBezTo>
                    <a:pt x="97" y="94"/>
                    <a:pt x="107" y="105"/>
                    <a:pt x="119" y="105"/>
                  </a:cubicBezTo>
                  <a:cubicBezTo>
                    <a:pt x="131" y="105"/>
                    <a:pt x="140" y="94"/>
                    <a:pt x="153" y="83"/>
                  </a:cubicBezTo>
                  <a:cubicBezTo>
                    <a:pt x="163" y="74"/>
                    <a:pt x="175" y="61"/>
                    <a:pt x="190" y="61"/>
                  </a:cubicBezTo>
                  <a:cubicBezTo>
                    <a:pt x="199" y="61"/>
                    <a:pt x="206" y="68"/>
                    <a:pt x="206" y="76"/>
                  </a:cubicBezTo>
                  <a:cubicBezTo>
                    <a:pt x="206" y="76"/>
                    <a:pt x="206" y="96"/>
                    <a:pt x="206" y="96"/>
                  </a:cubicBezTo>
                  <a:cubicBezTo>
                    <a:pt x="206" y="106"/>
                    <a:pt x="214" y="113"/>
                    <a:pt x="223" y="113"/>
                  </a:cubicBezTo>
                  <a:cubicBezTo>
                    <a:pt x="223" y="113"/>
                    <a:pt x="230" y="113"/>
                    <a:pt x="230" y="113"/>
                  </a:cubicBezTo>
                  <a:cubicBezTo>
                    <a:pt x="232" y="113"/>
                    <a:pt x="234" y="113"/>
                    <a:pt x="234" y="113"/>
                  </a:cubicBezTo>
                  <a:cubicBezTo>
                    <a:pt x="234" y="113"/>
                    <a:pt x="234" y="113"/>
                    <a:pt x="234" y="113"/>
                  </a:cubicBezTo>
                  <a:cubicBezTo>
                    <a:pt x="235" y="113"/>
                    <a:pt x="237" y="112"/>
                    <a:pt x="237" y="110"/>
                  </a:cubicBezTo>
                  <a:cubicBezTo>
                    <a:pt x="237" y="110"/>
                    <a:pt x="237" y="17"/>
                    <a:pt x="23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3" name="empower - DO NOT DELETE!!!"/>
          <p:cNvSpPr/>
          <p:nvPr userDrawn="1">
            <p:custDataLst>
              <p:tags r:id="rId22"/>
            </p:custDataLst>
          </p:nvPr>
        </p:nvSpPr>
        <p:spPr bwMode="gray">
          <a:xfrm>
            <a:off x="-47625" y="-63500"/>
            <a:ext cx="0" cy="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empower - DO NOT DELETE!!!" hidden="1"/>
          <p:cNvSpPr/>
          <p:nvPr userDrawn="1">
            <p:custDataLst>
              <p:tags r:id="rId23"/>
            </p:custDataLst>
          </p:nvPr>
        </p:nvSpPr>
        <p:spPr bwMode="gray"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4465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</p:sldLayoutIdLst>
  <p:hf hdr="0" dt="0"/>
  <p:txStyles>
    <p:titleStyle>
      <a:lvl1pPr algn="l" defTabSz="685800" rtl="0" eaLnBrk="1" latinLnBrk="0" hangingPunct="1">
        <a:lnSpc>
          <a:spcPts val="1800"/>
        </a:lnSpc>
        <a:spcBef>
          <a:spcPct val="0"/>
        </a:spcBef>
        <a:buNone/>
        <a:defRPr lang="de-DE" sz="1650" b="1" kern="1200" baseline="0" dirty="0" smtClean="0">
          <a:solidFill>
            <a:srgbClr val="50329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05000"/>
        </a:lnSpc>
        <a:spcBef>
          <a:spcPts val="450"/>
        </a:spcBef>
        <a:spcAft>
          <a:spcPts val="225"/>
        </a:spcAft>
        <a:buFont typeface="Arial" panose="020B0604020202020204" pitchFamily="34" charset="0"/>
        <a:buNone/>
        <a:defRPr lang="en-US" sz="1200" kern="1200" smtClean="0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35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" panose="05000000000000000000" pitchFamily="2" charset="2"/>
        <a:buChar char=""/>
        <a:defRPr lang="en-US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27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accent1"/>
        </a:buClr>
        <a:buFont typeface="Symbol" panose="05050102010706020507" pitchFamily="18" charset="2"/>
        <a:buChar char="-"/>
        <a:defRPr lang="en-US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403622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lang="en-US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0544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lang="de-DE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 baseline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 baseline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bodyStyle>
    <p:otherStyle>
      <a:defPPr>
        <a:defRPr lang="fr-FR"/>
      </a:defPPr>
      <a:lvl1pPr marL="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5">
          <p15:clr>
            <a:srgbClr val="F26B43"/>
          </p15:clr>
        </p15:guide>
        <p15:guide id="2" orient="horz" pos="935">
          <p15:clr>
            <a:srgbClr val="F26B43"/>
          </p15:clr>
        </p15:guide>
        <p15:guide id="3" orient="horz" pos="3838">
          <p15:clr>
            <a:srgbClr val="F26B43"/>
          </p15:clr>
        </p15:guide>
        <p15:guide id="4" pos="393">
          <p15:clr>
            <a:srgbClr val="F26B43"/>
          </p15:clr>
        </p15:guide>
        <p15:guide id="5" pos="7287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9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think-cell Slide" r:id="rId24" imgW="353" imgH="353" progId="TCLayout.ActiveDocument.1">
                  <p:embed/>
                </p:oleObj>
              </mc:Choice>
              <mc:Fallback>
                <p:oleObj name="think-cell Slide" r:id="rId24" imgW="353" imgH="353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Gerade Verbindung 36"/>
          <p:cNvCxnSpPr/>
          <p:nvPr userDrawn="1"/>
        </p:nvCxnSpPr>
        <p:spPr bwMode="gray">
          <a:xfrm flipV="1">
            <a:off x="468000" y="-171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37"/>
          <p:cNvCxnSpPr/>
          <p:nvPr userDrawn="1"/>
        </p:nvCxnSpPr>
        <p:spPr bwMode="gray">
          <a:xfrm flipV="1">
            <a:off x="954000" y="-171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36"/>
          <p:cNvCxnSpPr/>
          <p:nvPr userDrawn="1"/>
        </p:nvCxnSpPr>
        <p:spPr bwMode="gray">
          <a:xfrm flipV="1">
            <a:off x="1170000" y="-170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37"/>
          <p:cNvCxnSpPr/>
          <p:nvPr userDrawn="1"/>
        </p:nvCxnSpPr>
        <p:spPr bwMode="gray">
          <a:xfrm flipV="1">
            <a:off x="1656000" y="-171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36"/>
          <p:cNvCxnSpPr/>
          <p:nvPr userDrawn="1"/>
        </p:nvCxnSpPr>
        <p:spPr bwMode="gray">
          <a:xfrm flipV="1">
            <a:off x="1872000" y="-170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37"/>
          <p:cNvCxnSpPr/>
          <p:nvPr userDrawn="1"/>
        </p:nvCxnSpPr>
        <p:spPr bwMode="gray">
          <a:xfrm flipV="1">
            <a:off x="2358000" y="-170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36"/>
          <p:cNvCxnSpPr/>
          <p:nvPr userDrawn="1"/>
        </p:nvCxnSpPr>
        <p:spPr bwMode="gray">
          <a:xfrm flipV="1">
            <a:off x="2574000" y="-169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37"/>
          <p:cNvCxnSpPr/>
          <p:nvPr userDrawn="1"/>
        </p:nvCxnSpPr>
        <p:spPr bwMode="gray">
          <a:xfrm flipV="1">
            <a:off x="3060000" y="-170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36"/>
          <p:cNvCxnSpPr/>
          <p:nvPr userDrawn="1"/>
        </p:nvCxnSpPr>
        <p:spPr bwMode="gray">
          <a:xfrm flipV="1">
            <a:off x="3276000" y="-169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37"/>
          <p:cNvCxnSpPr/>
          <p:nvPr userDrawn="1"/>
        </p:nvCxnSpPr>
        <p:spPr bwMode="gray">
          <a:xfrm flipV="1">
            <a:off x="3762000" y="-169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36"/>
          <p:cNvCxnSpPr/>
          <p:nvPr userDrawn="1"/>
        </p:nvCxnSpPr>
        <p:spPr bwMode="gray">
          <a:xfrm flipV="1">
            <a:off x="3978000" y="-169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37"/>
          <p:cNvCxnSpPr/>
          <p:nvPr userDrawn="1"/>
        </p:nvCxnSpPr>
        <p:spPr bwMode="gray">
          <a:xfrm flipV="1">
            <a:off x="4464000" y="-169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36"/>
          <p:cNvCxnSpPr/>
          <p:nvPr userDrawn="1"/>
        </p:nvCxnSpPr>
        <p:spPr bwMode="gray">
          <a:xfrm flipV="1">
            <a:off x="4680000" y="-168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37"/>
          <p:cNvCxnSpPr/>
          <p:nvPr userDrawn="1"/>
        </p:nvCxnSpPr>
        <p:spPr bwMode="gray">
          <a:xfrm flipV="1">
            <a:off x="5166000" y="-169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36"/>
          <p:cNvCxnSpPr/>
          <p:nvPr userDrawn="1"/>
        </p:nvCxnSpPr>
        <p:spPr bwMode="gray">
          <a:xfrm flipV="1">
            <a:off x="5382000" y="-168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37"/>
          <p:cNvCxnSpPr/>
          <p:nvPr userDrawn="1"/>
        </p:nvCxnSpPr>
        <p:spPr bwMode="gray">
          <a:xfrm flipV="1">
            <a:off x="5868000" y="-168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36"/>
          <p:cNvCxnSpPr/>
          <p:nvPr userDrawn="1"/>
        </p:nvCxnSpPr>
        <p:spPr bwMode="gray">
          <a:xfrm flipV="1">
            <a:off x="6084000" y="-167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7"/>
          <p:cNvCxnSpPr/>
          <p:nvPr userDrawn="1"/>
        </p:nvCxnSpPr>
        <p:spPr bwMode="gray">
          <a:xfrm flipV="1">
            <a:off x="6570000" y="-168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6"/>
          <p:cNvCxnSpPr/>
          <p:nvPr userDrawn="1"/>
        </p:nvCxnSpPr>
        <p:spPr bwMode="gray">
          <a:xfrm flipV="1">
            <a:off x="6786000" y="-167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7"/>
          <p:cNvCxnSpPr/>
          <p:nvPr userDrawn="1"/>
        </p:nvCxnSpPr>
        <p:spPr bwMode="gray">
          <a:xfrm flipV="1">
            <a:off x="7272000" y="-167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6"/>
          <p:cNvCxnSpPr/>
          <p:nvPr userDrawn="1"/>
        </p:nvCxnSpPr>
        <p:spPr bwMode="gray">
          <a:xfrm flipV="1">
            <a:off x="7488000" y="-167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7"/>
          <p:cNvCxnSpPr/>
          <p:nvPr userDrawn="1"/>
        </p:nvCxnSpPr>
        <p:spPr bwMode="gray">
          <a:xfrm flipV="1">
            <a:off x="7974000" y="-167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6"/>
          <p:cNvCxnSpPr/>
          <p:nvPr userDrawn="1"/>
        </p:nvCxnSpPr>
        <p:spPr bwMode="gray">
          <a:xfrm flipV="1">
            <a:off x="8190000" y="-166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7"/>
          <p:cNvCxnSpPr/>
          <p:nvPr userDrawn="1"/>
        </p:nvCxnSpPr>
        <p:spPr bwMode="gray">
          <a:xfrm flipV="1">
            <a:off x="8676000" y="-167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6"/>
          <p:cNvCxnSpPr/>
          <p:nvPr userDrawn="1"/>
        </p:nvCxnSpPr>
        <p:spPr bwMode="gray">
          <a:xfrm flipV="1">
            <a:off x="468000" y="6952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7"/>
          <p:cNvCxnSpPr/>
          <p:nvPr userDrawn="1"/>
        </p:nvCxnSpPr>
        <p:spPr bwMode="gray">
          <a:xfrm flipV="1">
            <a:off x="954000" y="6952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6"/>
          <p:cNvCxnSpPr/>
          <p:nvPr userDrawn="1"/>
        </p:nvCxnSpPr>
        <p:spPr bwMode="gray">
          <a:xfrm flipV="1">
            <a:off x="1170000" y="6953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37"/>
          <p:cNvCxnSpPr/>
          <p:nvPr userDrawn="1"/>
        </p:nvCxnSpPr>
        <p:spPr bwMode="gray">
          <a:xfrm flipV="1">
            <a:off x="1656000" y="6952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36"/>
          <p:cNvCxnSpPr/>
          <p:nvPr userDrawn="1"/>
        </p:nvCxnSpPr>
        <p:spPr bwMode="gray">
          <a:xfrm flipV="1">
            <a:off x="1872000" y="6953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37"/>
          <p:cNvCxnSpPr/>
          <p:nvPr userDrawn="1"/>
        </p:nvCxnSpPr>
        <p:spPr bwMode="gray">
          <a:xfrm flipV="1">
            <a:off x="2358000" y="6953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36"/>
          <p:cNvCxnSpPr/>
          <p:nvPr userDrawn="1"/>
        </p:nvCxnSpPr>
        <p:spPr bwMode="gray">
          <a:xfrm flipV="1">
            <a:off x="2574000" y="6953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37"/>
          <p:cNvCxnSpPr/>
          <p:nvPr userDrawn="1"/>
        </p:nvCxnSpPr>
        <p:spPr bwMode="gray">
          <a:xfrm flipV="1">
            <a:off x="3060000" y="6953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36"/>
          <p:cNvCxnSpPr/>
          <p:nvPr userDrawn="1"/>
        </p:nvCxnSpPr>
        <p:spPr bwMode="gray">
          <a:xfrm flipV="1">
            <a:off x="3276000" y="6954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37"/>
          <p:cNvCxnSpPr/>
          <p:nvPr userDrawn="1"/>
        </p:nvCxnSpPr>
        <p:spPr bwMode="gray">
          <a:xfrm flipV="1">
            <a:off x="3762000" y="6953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36"/>
          <p:cNvCxnSpPr/>
          <p:nvPr userDrawn="1"/>
        </p:nvCxnSpPr>
        <p:spPr bwMode="gray">
          <a:xfrm flipV="1">
            <a:off x="3978000" y="6954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37"/>
          <p:cNvCxnSpPr/>
          <p:nvPr userDrawn="1"/>
        </p:nvCxnSpPr>
        <p:spPr bwMode="gray">
          <a:xfrm flipV="1">
            <a:off x="4464000" y="6954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36"/>
          <p:cNvCxnSpPr/>
          <p:nvPr userDrawn="1"/>
        </p:nvCxnSpPr>
        <p:spPr bwMode="gray">
          <a:xfrm flipV="1">
            <a:off x="4680000" y="6955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37"/>
          <p:cNvCxnSpPr/>
          <p:nvPr userDrawn="1"/>
        </p:nvCxnSpPr>
        <p:spPr bwMode="gray">
          <a:xfrm flipV="1">
            <a:off x="5166000" y="6954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36"/>
          <p:cNvCxnSpPr/>
          <p:nvPr userDrawn="1"/>
        </p:nvCxnSpPr>
        <p:spPr bwMode="gray">
          <a:xfrm flipV="1">
            <a:off x="5382000" y="6955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37"/>
          <p:cNvCxnSpPr/>
          <p:nvPr userDrawn="1"/>
        </p:nvCxnSpPr>
        <p:spPr bwMode="gray">
          <a:xfrm flipV="1">
            <a:off x="5868000" y="6955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36"/>
          <p:cNvCxnSpPr/>
          <p:nvPr userDrawn="1"/>
        </p:nvCxnSpPr>
        <p:spPr bwMode="gray">
          <a:xfrm flipV="1">
            <a:off x="6084000" y="6955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37"/>
          <p:cNvCxnSpPr/>
          <p:nvPr userDrawn="1"/>
        </p:nvCxnSpPr>
        <p:spPr bwMode="gray">
          <a:xfrm flipV="1">
            <a:off x="6570000" y="6955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36"/>
          <p:cNvCxnSpPr/>
          <p:nvPr userDrawn="1"/>
        </p:nvCxnSpPr>
        <p:spPr bwMode="gray">
          <a:xfrm flipV="1">
            <a:off x="6786000" y="6956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37"/>
          <p:cNvCxnSpPr/>
          <p:nvPr userDrawn="1"/>
        </p:nvCxnSpPr>
        <p:spPr bwMode="gray">
          <a:xfrm flipV="1">
            <a:off x="7272000" y="6955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36"/>
          <p:cNvCxnSpPr/>
          <p:nvPr userDrawn="1"/>
        </p:nvCxnSpPr>
        <p:spPr bwMode="gray">
          <a:xfrm flipV="1">
            <a:off x="7488000" y="6956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37"/>
          <p:cNvCxnSpPr/>
          <p:nvPr userDrawn="1"/>
        </p:nvCxnSpPr>
        <p:spPr bwMode="gray">
          <a:xfrm flipV="1">
            <a:off x="7974000" y="6956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36"/>
          <p:cNvCxnSpPr/>
          <p:nvPr userDrawn="1"/>
        </p:nvCxnSpPr>
        <p:spPr bwMode="gray">
          <a:xfrm flipV="1">
            <a:off x="8190000" y="6957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37"/>
          <p:cNvCxnSpPr/>
          <p:nvPr userDrawn="1"/>
        </p:nvCxnSpPr>
        <p:spPr bwMode="gray">
          <a:xfrm flipV="1">
            <a:off x="8676000" y="6956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 userDrawn="1"/>
        </p:nvCxnSpPr>
        <p:spPr bwMode="gray">
          <a:xfrm rot="5400000" flipV="1">
            <a:off x="-144528" y="1449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 userDrawn="1"/>
        </p:nvCxnSpPr>
        <p:spPr bwMode="gray">
          <a:xfrm rot="5400000" flipV="1">
            <a:off x="-144528" y="6057296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4"/>
          <p:cNvCxnSpPr/>
          <p:nvPr userDrawn="1"/>
        </p:nvCxnSpPr>
        <p:spPr bwMode="gray">
          <a:xfrm rot="5400000" flipV="1">
            <a:off x="-144528" y="368664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mpower - DO NOT DELETE!!!"/>
          <p:cNvSpPr/>
          <p:nvPr userDrawn="1">
            <p:custDataLst>
              <p:tags r:id="rId20"/>
            </p:custDataLst>
          </p:nvPr>
        </p:nvSpPr>
        <p:spPr bwMode="gray">
          <a:xfrm>
            <a:off x="-952500" y="-1270000"/>
            <a:ext cx="0" cy="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4"/>
          </p:nvPr>
        </p:nvSpPr>
        <p:spPr bwMode="gray">
          <a:xfrm>
            <a:off x="468001" y="6380999"/>
            <a:ext cx="486000" cy="216172"/>
          </a:xfrm>
          <a:prstGeom prst="rect">
            <a:avLst/>
          </a:prstGeom>
        </p:spPr>
        <p:txBody>
          <a:bodyPr vert="horz" lIns="0" tIns="0" rIns="0" bIns="36000" rtlCol="0" anchor="b" anchorCtr="0"/>
          <a:lstStyle>
            <a:lvl1pPr>
              <a:defRPr lang="de-DE" sz="60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3"/>
          </p:nvPr>
        </p:nvSpPr>
        <p:spPr bwMode="gray">
          <a:xfrm>
            <a:off x="954000" y="6380999"/>
            <a:ext cx="6539229" cy="216172"/>
          </a:xfrm>
          <a:prstGeom prst="rect">
            <a:avLst/>
          </a:prstGeom>
        </p:spPr>
        <p:txBody>
          <a:bodyPr vert="horz" lIns="0" tIns="0" rIns="0" bIns="36000" rtlCol="0" anchor="b" anchorCtr="0"/>
          <a:lstStyle>
            <a:lvl1pPr>
              <a:defRPr lang="de-DE" sz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 bwMode="gray">
          <a:xfrm>
            <a:off x="467917" y="1485000"/>
            <a:ext cx="8208170" cy="46078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 bwMode="gray">
          <a:xfrm>
            <a:off x="467916" y="404814"/>
            <a:ext cx="8208169" cy="651939"/>
          </a:xfrm>
          <a:prstGeom prst="rect">
            <a:avLst/>
          </a:prstGeom>
          <a:noFill/>
        </p:spPr>
        <p:txBody>
          <a:bodyPr vert="horz" lIns="0" tIns="0" rIns="0" bIns="18000" rtlCol="0" anchor="b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noProof="0" dirty="0"/>
              <a:t>Insert slide title here (max. 2 lines | max. 1 line with Action Title)</a:t>
            </a:r>
          </a:p>
        </p:txBody>
      </p:sp>
      <p:grpSp>
        <p:nvGrpSpPr>
          <p:cNvPr id="7" name="Logo Merck"/>
          <p:cNvGrpSpPr>
            <a:grpSpLocks noChangeAspect="1"/>
          </p:cNvGrpSpPr>
          <p:nvPr userDrawn="1">
            <p:custDataLst>
              <p:tags r:id="rId21"/>
            </p:custDataLst>
          </p:nvPr>
        </p:nvGrpSpPr>
        <p:grpSpPr bwMode="gray">
          <a:xfrm>
            <a:off x="7904642" y="6440320"/>
            <a:ext cx="771444" cy="162000"/>
            <a:chOff x="-4548188" y="3063875"/>
            <a:chExt cx="2741613" cy="431800"/>
          </a:xfrm>
          <a:solidFill>
            <a:schemeClr val="tx2"/>
          </a:solidFill>
        </p:grpSpPr>
        <p:sp>
          <p:nvSpPr>
            <p:cNvPr id="8" name="Logo K"/>
            <p:cNvSpPr>
              <a:spLocks/>
            </p:cNvSpPr>
            <p:nvPr/>
          </p:nvSpPr>
          <p:spPr bwMode="gray">
            <a:xfrm>
              <a:off x="-2230438" y="3063875"/>
              <a:ext cx="423863" cy="423862"/>
            </a:xfrm>
            <a:custGeom>
              <a:avLst/>
              <a:gdLst>
                <a:gd name="T0" fmla="*/ 8 w 113"/>
                <a:gd name="T1" fmla="*/ 113 h 113"/>
                <a:gd name="T2" fmla="*/ 27 w 113"/>
                <a:gd name="T3" fmla="*/ 105 h 113"/>
                <a:gd name="T4" fmla="*/ 34 w 113"/>
                <a:gd name="T5" fmla="*/ 98 h 113"/>
                <a:gd name="T6" fmla="*/ 43 w 113"/>
                <a:gd name="T7" fmla="*/ 93 h 113"/>
                <a:gd name="T8" fmla="*/ 46 w 113"/>
                <a:gd name="T9" fmla="*/ 93 h 113"/>
                <a:gd name="T10" fmla="*/ 49 w 113"/>
                <a:gd name="T11" fmla="*/ 93 h 113"/>
                <a:gd name="T12" fmla="*/ 60 w 113"/>
                <a:gd name="T13" fmla="*/ 96 h 113"/>
                <a:gd name="T14" fmla="*/ 92 w 113"/>
                <a:gd name="T15" fmla="*/ 109 h 113"/>
                <a:gd name="T16" fmla="*/ 106 w 113"/>
                <a:gd name="T17" fmla="*/ 113 h 113"/>
                <a:gd name="T18" fmla="*/ 111 w 113"/>
                <a:gd name="T19" fmla="*/ 113 h 113"/>
                <a:gd name="T20" fmla="*/ 113 w 113"/>
                <a:gd name="T21" fmla="*/ 110 h 113"/>
                <a:gd name="T22" fmla="*/ 113 w 113"/>
                <a:gd name="T23" fmla="*/ 99 h 113"/>
                <a:gd name="T24" fmla="*/ 100 w 113"/>
                <a:gd name="T25" fmla="*/ 80 h 113"/>
                <a:gd name="T26" fmla="*/ 94 w 113"/>
                <a:gd name="T27" fmla="*/ 77 h 113"/>
                <a:gd name="T28" fmla="*/ 78 w 113"/>
                <a:gd name="T29" fmla="*/ 67 h 113"/>
                <a:gd name="T30" fmla="*/ 79 w 113"/>
                <a:gd name="T31" fmla="*/ 52 h 113"/>
                <a:gd name="T32" fmla="*/ 107 w 113"/>
                <a:gd name="T33" fmla="*/ 24 h 113"/>
                <a:gd name="T34" fmla="*/ 113 w 113"/>
                <a:gd name="T35" fmla="*/ 10 h 113"/>
                <a:gd name="T36" fmla="*/ 113 w 113"/>
                <a:gd name="T37" fmla="*/ 6 h 113"/>
                <a:gd name="T38" fmla="*/ 110 w 113"/>
                <a:gd name="T39" fmla="*/ 2 h 113"/>
                <a:gd name="T40" fmla="*/ 103 w 113"/>
                <a:gd name="T41" fmla="*/ 0 h 113"/>
                <a:gd name="T42" fmla="*/ 99 w 113"/>
                <a:gd name="T43" fmla="*/ 0 h 113"/>
                <a:gd name="T44" fmla="*/ 80 w 113"/>
                <a:gd name="T45" fmla="*/ 8 h 113"/>
                <a:gd name="T46" fmla="*/ 57 w 113"/>
                <a:gd name="T47" fmla="*/ 31 h 113"/>
                <a:gd name="T48" fmla="*/ 31 w 113"/>
                <a:gd name="T49" fmla="*/ 57 h 113"/>
                <a:gd name="T50" fmla="*/ 31 w 113"/>
                <a:gd name="T51" fmla="*/ 16 h 113"/>
                <a:gd name="T52" fmla="*/ 14 w 113"/>
                <a:gd name="T53" fmla="*/ 0 h 113"/>
                <a:gd name="T54" fmla="*/ 7 w 113"/>
                <a:gd name="T55" fmla="*/ 0 h 113"/>
                <a:gd name="T56" fmla="*/ 1 w 113"/>
                <a:gd name="T57" fmla="*/ 0 h 113"/>
                <a:gd name="T58" fmla="*/ 0 w 113"/>
                <a:gd name="T59" fmla="*/ 3 h 113"/>
                <a:gd name="T60" fmla="*/ 0 w 113"/>
                <a:gd name="T61" fmla="*/ 111 h 113"/>
                <a:gd name="T62" fmla="*/ 2 w 113"/>
                <a:gd name="T63" fmla="*/ 113 h 113"/>
                <a:gd name="T64" fmla="*/ 8 w 113"/>
                <a:gd name="T6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13">
                  <a:moveTo>
                    <a:pt x="8" y="113"/>
                  </a:moveTo>
                  <a:cubicBezTo>
                    <a:pt x="16" y="113"/>
                    <a:pt x="22" y="110"/>
                    <a:pt x="27" y="105"/>
                  </a:cubicBezTo>
                  <a:cubicBezTo>
                    <a:pt x="27" y="105"/>
                    <a:pt x="30" y="102"/>
                    <a:pt x="34" y="98"/>
                  </a:cubicBezTo>
                  <a:cubicBezTo>
                    <a:pt x="36" y="95"/>
                    <a:pt x="40" y="94"/>
                    <a:pt x="43" y="93"/>
                  </a:cubicBezTo>
                  <a:cubicBezTo>
                    <a:pt x="44" y="93"/>
                    <a:pt x="45" y="93"/>
                    <a:pt x="46" y="93"/>
                  </a:cubicBezTo>
                  <a:cubicBezTo>
                    <a:pt x="47" y="93"/>
                    <a:pt x="48" y="93"/>
                    <a:pt x="49" y="93"/>
                  </a:cubicBezTo>
                  <a:cubicBezTo>
                    <a:pt x="53" y="94"/>
                    <a:pt x="57" y="95"/>
                    <a:pt x="60" y="96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09"/>
                    <a:pt x="100" y="113"/>
                    <a:pt x="106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3" y="112"/>
                    <a:pt x="113" y="110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1"/>
                    <a:pt x="108" y="83"/>
                    <a:pt x="100" y="80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88" y="75"/>
                    <a:pt x="82" y="70"/>
                    <a:pt x="78" y="67"/>
                  </a:cubicBezTo>
                  <a:cubicBezTo>
                    <a:pt x="78" y="67"/>
                    <a:pt x="72" y="60"/>
                    <a:pt x="79" y="5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11" y="20"/>
                    <a:pt x="113" y="15"/>
                    <a:pt x="113" y="10"/>
                  </a:cubicBezTo>
                  <a:cubicBezTo>
                    <a:pt x="113" y="10"/>
                    <a:pt x="113" y="8"/>
                    <a:pt x="113" y="6"/>
                  </a:cubicBezTo>
                  <a:cubicBezTo>
                    <a:pt x="112" y="5"/>
                    <a:pt x="111" y="3"/>
                    <a:pt x="110" y="2"/>
                  </a:cubicBezTo>
                  <a:cubicBezTo>
                    <a:pt x="109" y="1"/>
                    <a:pt x="106" y="0"/>
                    <a:pt x="103" y="0"/>
                  </a:cubicBezTo>
                  <a:cubicBezTo>
                    <a:pt x="103" y="0"/>
                    <a:pt x="99" y="0"/>
                    <a:pt x="99" y="0"/>
                  </a:cubicBezTo>
                  <a:cubicBezTo>
                    <a:pt x="91" y="0"/>
                    <a:pt x="85" y="3"/>
                    <a:pt x="80" y="8"/>
                  </a:cubicBezTo>
                  <a:cubicBezTo>
                    <a:pt x="80" y="8"/>
                    <a:pt x="61" y="26"/>
                    <a:pt x="57" y="31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1" y="16"/>
                    <a:pt x="31" y="16"/>
                  </a:cubicBezTo>
                  <a:cubicBezTo>
                    <a:pt x="31" y="7"/>
                    <a:pt x="23" y="0"/>
                    <a:pt x="14" y="0"/>
                  </a:cubicBezTo>
                  <a:cubicBezTo>
                    <a:pt x="14" y="0"/>
                    <a:pt x="7" y="0"/>
                    <a:pt x="7" y="0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111"/>
                    <a:pt x="0" y="111"/>
                  </a:cubicBezTo>
                  <a:cubicBezTo>
                    <a:pt x="0" y="112"/>
                    <a:pt x="1" y="113"/>
                    <a:pt x="2" y="113"/>
                  </a:cubicBezTo>
                  <a:lnTo>
                    <a:pt x="8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" name="Logo C"/>
            <p:cNvSpPr>
              <a:spLocks/>
            </p:cNvSpPr>
            <p:nvPr/>
          </p:nvSpPr>
          <p:spPr bwMode="gray">
            <a:xfrm>
              <a:off x="-2695575" y="3063875"/>
              <a:ext cx="427038" cy="431800"/>
            </a:xfrm>
            <a:custGeom>
              <a:avLst/>
              <a:gdLst>
                <a:gd name="T0" fmla="*/ 111 w 114"/>
                <a:gd name="T1" fmla="*/ 66 h 115"/>
                <a:gd name="T2" fmla="*/ 94 w 114"/>
                <a:gd name="T3" fmla="*/ 66 h 115"/>
                <a:gd name="T4" fmla="*/ 82 w 114"/>
                <a:gd name="T5" fmla="*/ 74 h 115"/>
                <a:gd name="T6" fmla="*/ 76 w 114"/>
                <a:gd name="T7" fmla="*/ 82 h 115"/>
                <a:gd name="T8" fmla="*/ 65 w 114"/>
                <a:gd name="T9" fmla="*/ 86 h 115"/>
                <a:gd name="T10" fmla="*/ 53 w 114"/>
                <a:gd name="T11" fmla="*/ 82 h 115"/>
                <a:gd name="T12" fmla="*/ 42 w 114"/>
                <a:gd name="T13" fmla="*/ 73 h 115"/>
                <a:gd name="T14" fmla="*/ 34 w 114"/>
                <a:gd name="T15" fmla="*/ 61 h 115"/>
                <a:gd name="T16" fmla="*/ 31 w 114"/>
                <a:gd name="T17" fmla="*/ 48 h 115"/>
                <a:gd name="T18" fmla="*/ 36 w 114"/>
                <a:gd name="T19" fmla="*/ 34 h 115"/>
                <a:gd name="T20" fmla="*/ 49 w 114"/>
                <a:gd name="T21" fmla="*/ 29 h 115"/>
                <a:gd name="T22" fmla="*/ 66 w 114"/>
                <a:gd name="T23" fmla="*/ 35 h 115"/>
                <a:gd name="T24" fmla="*/ 74 w 114"/>
                <a:gd name="T25" fmla="*/ 38 h 115"/>
                <a:gd name="T26" fmla="*/ 82 w 114"/>
                <a:gd name="T27" fmla="*/ 34 h 115"/>
                <a:gd name="T28" fmla="*/ 94 w 114"/>
                <a:gd name="T29" fmla="*/ 22 h 115"/>
                <a:gd name="T30" fmla="*/ 95 w 114"/>
                <a:gd name="T31" fmla="*/ 20 h 115"/>
                <a:gd name="T32" fmla="*/ 93 w 114"/>
                <a:gd name="T33" fmla="*/ 18 h 115"/>
                <a:gd name="T34" fmla="*/ 73 w 114"/>
                <a:gd name="T35" fmla="*/ 5 h 115"/>
                <a:gd name="T36" fmla="*/ 49 w 114"/>
                <a:gd name="T37" fmla="*/ 0 h 115"/>
                <a:gd name="T38" fmla="*/ 3 w 114"/>
                <a:gd name="T39" fmla="*/ 0 h 115"/>
                <a:gd name="T40" fmla="*/ 0 w 114"/>
                <a:gd name="T41" fmla="*/ 3 h 115"/>
                <a:gd name="T42" fmla="*/ 0 w 114"/>
                <a:gd name="T43" fmla="*/ 49 h 115"/>
                <a:gd name="T44" fmla="*/ 6 w 114"/>
                <a:gd name="T45" fmla="*/ 74 h 115"/>
                <a:gd name="T46" fmla="*/ 20 w 114"/>
                <a:gd name="T47" fmla="*/ 95 h 115"/>
                <a:gd name="T48" fmla="*/ 41 w 114"/>
                <a:gd name="T49" fmla="*/ 109 h 115"/>
                <a:gd name="T50" fmla="*/ 65 w 114"/>
                <a:gd name="T51" fmla="*/ 115 h 115"/>
                <a:gd name="T52" fmla="*/ 84 w 114"/>
                <a:gd name="T53" fmla="*/ 111 h 115"/>
                <a:gd name="T54" fmla="*/ 99 w 114"/>
                <a:gd name="T55" fmla="*/ 102 h 115"/>
                <a:gd name="T56" fmla="*/ 109 w 114"/>
                <a:gd name="T57" fmla="*/ 87 h 115"/>
                <a:gd name="T58" fmla="*/ 114 w 114"/>
                <a:gd name="T59" fmla="*/ 69 h 115"/>
                <a:gd name="T60" fmla="*/ 111 w 114"/>
                <a:gd name="T6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115">
                  <a:moveTo>
                    <a:pt x="111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88" y="66"/>
                    <a:pt x="84" y="68"/>
                    <a:pt x="82" y="74"/>
                  </a:cubicBezTo>
                  <a:cubicBezTo>
                    <a:pt x="81" y="77"/>
                    <a:pt x="79" y="80"/>
                    <a:pt x="76" y="82"/>
                  </a:cubicBezTo>
                  <a:cubicBezTo>
                    <a:pt x="73" y="84"/>
                    <a:pt x="70" y="86"/>
                    <a:pt x="65" y="86"/>
                  </a:cubicBezTo>
                  <a:cubicBezTo>
                    <a:pt x="62" y="86"/>
                    <a:pt x="57" y="84"/>
                    <a:pt x="53" y="82"/>
                  </a:cubicBezTo>
                  <a:cubicBezTo>
                    <a:pt x="49" y="80"/>
                    <a:pt x="46" y="77"/>
                    <a:pt x="42" y="73"/>
                  </a:cubicBezTo>
                  <a:cubicBezTo>
                    <a:pt x="39" y="70"/>
                    <a:pt x="36" y="66"/>
                    <a:pt x="34" y="61"/>
                  </a:cubicBezTo>
                  <a:cubicBezTo>
                    <a:pt x="32" y="57"/>
                    <a:pt x="31" y="52"/>
                    <a:pt x="31" y="48"/>
                  </a:cubicBezTo>
                  <a:cubicBezTo>
                    <a:pt x="31" y="42"/>
                    <a:pt x="33" y="38"/>
                    <a:pt x="36" y="34"/>
                  </a:cubicBezTo>
                  <a:cubicBezTo>
                    <a:pt x="40" y="31"/>
                    <a:pt x="44" y="29"/>
                    <a:pt x="49" y="29"/>
                  </a:cubicBezTo>
                  <a:cubicBezTo>
                    <a:pt x="55" y="29"/>
                    <a:pt x="61" y="31"/>
                    <a:pt x="66" y="35"/>
                  </a:cubicBezTo>
                  <a:cubicBezTo>
                    <a:pt x="69" y="37"/>
                    <a:pt x="71" y="38"/>
                    <a:pt x="74" y="38"/>
                  </a:cubicBezTo>
                  <a:cubicBezTo>
                    <a:pt x="76" y="38"/>
                    <a:pt x="79" y="36"/>
                    <a:pt x="82" y="3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4" y="19"/>
                    <a:pt x="94" y="19"/>
                    <a:pt x="93" y="18"/>
                  </a:cubicBezTo>
                  <a:cubicBezTo>
                    <a:pt x="87" y="12"/>
                    <a:pt x="80" y="8"/>
                    <a:pt x="73" y="5"/>
                  </a:cubicBezTo>
                  <a:cubicBezTo>
                    <a:pt x="65" y="1"/>
                    <a:pt x="57" y="0"/>
                    <a:pt x="4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7"/>
                    <a:pt x="2" y="66"/>
                    <a:pt x="6" y="74"/>
                  </a:cubicBezTo>
                  <a:cubicBezTo>
                    <a:pt x="9" y="82"/>
                    <a:pt x="14" y="89"/>
                    <a:pt x="20" y="95"/>
                  </a:cubicBezTo>
                  <a:cubicBezTo>
                    <a:pt x="26" y="101"/>
                    <a:pt x="33" y="106"/>
                    <a:pt x="41" y="109"/>
                  </a:cubicBezTo>
                  <a:cubicBezTo>
                    <a:pt x="49" y="113"/>
                    <a:pt x="57" y="115"/>
                    <a:pt x="65" y="115"/>
                  </a:cubicBezTo>
                  <a:cubicBezTo>
                    <a:pt x="72" y="115"/>
                    <a:pt x="78" y="114"/>
                    <a:pt x="84" y="111"/>
                  </a:cubicBezTo>
                  <a:cubicBezTo>
                    <a:pt x="90" y="109"/>
                    <a:pt x="95" y="106"/>
                    <a:pt x="99" y="102"/>
                  </a:cubicBezTo>
                  <a:cubicBezTo>
                    <a:pt x="103" y="98"/>
                    <a:pt x="107" y="93"/>
                    <a:pt x="109" y="87"/>
                  </a:cubicBezTo>
                  <a:cubicBezTo>
                    <a:pt x="112" y="81"/>
                    <a:pt x="113" y="75"/>
                    <a:pt x="114" y="69"/>
                  </a:cubicBezTo>
                  <a:cubicBezTo>
                    <a:pt x="114" y="67"/>
                    <a:pt x="113" y="66"/>
                    <a:pt x="11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" name="Logo R"/>
            <p:cNvSpPr>
              <a:spLocks/>
            </p:cNvSpPr>
            <p:nvPr/>
          </p:nvSpPr>
          <p:spPr bwMode="gray">
            <a:xfrm>
              <a:off x="-3157538" y="3063875"/>
              <a:ext cx="461963" cy="423862"/>
            </a:xfrm>
            <a:custGeom>
              <a:avLst/>
              <a:gdLst>
                <a:gd name="T0" fmla="*/ 121 w 123"/>
                <a:gd name="T1" fmla="*/ 99 h 113"/>
                <a:gd name="T2" fmla="*/ 104 w 123"/>
                <a:gd name="T3" fmla="*/ 88 h 113"/>
                <a:gd name="T4" fmla="*/ 91 w 123"/>
                <a:gd name="T5" fmla="*/ 78 h 113"/>
                <a:gd name="T6" fmla="*/ 107 w 123"/>
                <a:gd name="T7" fmla="*/ 67 h 113"/>
                <a:gd name="T8" fmla="*/ 113 w 123"/>
                <a:gd name="T9" fmla="*/ 49 h 113"/>
                <a:gd name="T10" fmla="*/ 107 w 123"/>
                <a:gd name="T11" fmla="*/ 30 h 113"/>
                <a:gd name="T12" fmla="*/ 92 w 123"/>
                <a:gd name="T13" fmla="*/ 14 h 113"/>
                <a:gd name="T14" fmla="*/ 71 w 123"/>
                <a:gd name="T15" fmla="*/ 4 h 113"/>
                <a:gd name="T16" fmla="*/ 48 w 123"/>
                <a:gd name="T17" fmla="*/ 0 h 113"/>
                <a:gd name="T18" fmla="*/ 2 w 123"/>
                <a:gd name="T19" fmla="*/ 0 h 113"/>
                <a:gd name="T20" fmla="*/ 0 w 123"/>
                <a:gd name="T21" fmla="*/ 2 h 113"/>
                <a:gd name="T22" fmla="*/ 0 w 123"/>
                <a:gd name="T23" fmla="*/ 79 h 113"/>
                <a:gd name="T24" fmla="*/ 0 w 123"/>
                <a:gd name="T25" fmla="*/ 96 h 113"/>
                <a:gd name="T26" fmla="*/ 0 w 123"/>
                <a:gd name="T27" fmla="*/ 102 h 113"/>
                <a:gd name="T28" fmla="*/ 0 w 123"/>
                <a:gd name="T29" fmla="*/ 109 h 113"/>
                <a:gd name="T30" fmla="*/ 1 w 123"/>
                <a:gd name="T31" fmla="*/ 112 h 113"/>
                <a:gd name="T32" fmla="*/ 7 w 123"/>
                <a:gd name="T33" fmla="*/ 113 h 113"/>
                <a:gd name="T34" fmla="*/ 15 w 123"/>
                <a:gd name="T35" fmla="*/ 112 h 113"/>
                <a:gd name="T36" fmla="*/ 25 w 123"/>
                <a:gd name="T37" fmla="*/ 105 h 113"/>
                <a:gd name="T38" fmla="*/ 30 w 123"/>
                <a:gd name="T39" fmla="*/ 86 h 113"/>
                <a:gd name="T40" fmla="*/ 30 w 123"/>
                <a:gd name="T41" fmla="*/ 39 h 113"/>
                <a:gd name="T42" fmla="*/ 31 w 123"/>
                <a:gd name="T43" fmla="*/ 36 h 113"/>
                <a:gd name="T44" fmla="*/ 32 w 123"/>
                <a:gd name="T45" fmla="*/ 34 h 113"/>
                <a:gd name="T46" fmla="*/ 60 w 123"/>
                <a:gd name="T47" fmla="*/ 28 h 113"/>
                <a:gd name="T48" fmla="*/ 80 w 123"/>
                <a:gd name="T49" fmla="*/ 50 h 113"/>
                <a:gd name="T50" fmla="*/ 64 w 123"/>
                <a:gd name="T51" fmla="*/ 58 h 113"/>
                <a:gd name="T52" fmla="*/ 53 w 123"/>
                <a:gd name="T53" fmla="*/ 57 h 113"/>
                <a:gd name="T54" fmla="*/ 48 w 123"/>
                <a:gd name="T55" fmla="*/ 55 h 113"/>
                <a:gd name="T56" fmla="*/ 44 w 123"/>
                <a:gd name="T57" fmla="*/ 54 h 113"/>
                <a:gd name="T58" fmla="*/ 43 w 123"/>
                <a:gd name="T59" fmla="*/ 57 h 113"/>
                <a:gd name="T60" fmla="*/ 43 w 123"/>
                <a:gd name="T61" fmla="*/ 69 h 113"/>
                <a:gd name="T62" fmla="*/ 47 w 123"/>
                <a:gd name="T63" fmla="*/ 79 h 113"/>
                <a:gd name="T64" fmla="*/ 84 w 123"/>
                <a:gd name="T65" fmla="*/ 109 h 113"/>
                <a:gd name="T66" fmla="*/ 96 w 123"/>
                <a:gd name="T67" fmla="*/ 113 h 113"/>
                <a:gd name="T68" fmla="*/ 121 w 123"/>
                <a:gd name="T69" fmla="*/ 113 h 113"/>
                <a:gd name="T70" fmla="*/ 123 w 123"/>
                <a:gd name="T71" fmla="*/ 110 h 113"/>
                <a:gd name="T72" fmla="*/ 123 w 123"/>
                <a:gd name="T73" fmla="*/ 102 h 113"/>
                <a:gd name="T74" fmla="*/ 121 w 123"/>
                <a:gd name="T75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13">
                  <a:moveTo>
                    <a:pt x="121" y="99"/>
                  </a:moveTo>
                  <a:cubicBezTo>
                    <a:pt x="121" y="99"/>
                    <a:pt x="115" y="98"/>
                    <a:pt x="104" y="88"/>
                  </a:cubicBezTo>
                  <a:cubicBezTo>
                    <a:pt x="98" y="83"/>
                    <a:pt x="93" y="80"/>
                    <a:pt x="91" y="78"/>
                  </a:cubicBezTo>
                  <a:cubicBezTo>
                    <a:pt x="93" y="77"/>
                    <a:pt x="100" y="74"/>
                    <a:pt x="107" y="67"/>
                  </a:cubicBezTo>
                  <a:cubicBezTo>
                    <a:pt x="111" y="62"/>
                    <a:pt x="113" y="56"/>
                    <a:pt x="113" y="49"/>
                  </a:cubicBezTo>
                  <a:cubicBezTo>
                    <a:pt x="113" y="42"/>
                    <a:pt x="111" y="36"/>
                    <a:pt x="107" y="30"/>
                  </a:cubicBezTo>
                  <a:cubicBezTo>
                    <a:pt x="103" y="24"/>
                    <a:pt x="98" y="18"/>
                    <a:pt x="92" y="14"/>
                  </a:cubicBezTo>
                  <a:cubicBezTo>
                    <a:pt x="86" y="10"/>
                    <a:pt x="79" y="6"/>
                    <a:pt x="71" y="4"/>
                  </a:cubicBezTo>
                  <a:cubicBezTo>
                    <a:pt x="63" y="1"/>
                    <a:pt x="56" y="0"/>
                    <a:pt x="48" y="0"/>
                  </a:cubicBezTo>
                  <a:cubicBezTo>
                    <a:pt x="48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79"/>
                    <a:pt x="0" y="7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2"/>
                    <a:pt x="1" y="112"/>
                  </a:cubicBezTo>
                  <a:cubicBezTo>
                    <a:pt x="2" y="113"/>
                    <a:pt x="6" y="113"/>
                    <a:pt x="7" y="113"/>
                  </a:cubicBezTo>
                  <a:cubicBezTo>
                    <a:pt x="10" y="113"/>
                    <a:pt x="13" y="113"/>
                    <a:pt x="15" y="112"/>
                  </a:cubicBezTo>
                  <a:cubicBezTo>
                    <a:pt x="19" y="111"/>
                    <a:pt x="22" y="108"/>
                    <a:pt x="25" y="105"/>
                  </a:cubicBezTo>
                  <a:cubicBezTo>
                    <a:pt x="29" y="99"/>
                    <a:pt x="30" y="93"/>
                    <a:pt x="30" y="86"/>
                  </a:cubicBezTo>
                  <a:cubicBezTo>
                    <a:pt x="30" y="85"/>
                    <a:pt x="30" y="39"/>
                    <a:pt x="30" y="39"/>
                  </a:cubicBezTo>
                  <a:cubicBezTo>
                    <a:pt x="30" y="39"/>
                    <a:pt x="30" y="37"/>
                    <a:pt x="31" y="36"/>
                  </a:cubicBezTo>
                  <a:cubicBezTo>
                    <a:pt x="31" y="35"/>
                    <a:pt x="32" y="34"/>
                    <a:pt x="32" y="34"/>
                  </a:cubicBezTo>
                  <a:cubicBezTo>
                    <a:pt x="35" y="28"/>
                    <a:pt x="47" y="25"/>
                    <a:pt x="60" y="28"/>
                  </a:cubicBezTo>
                  <a:cubicBezTo>
                    <a:pt x="77" y="33"/>
                    <a:pt x="82" y="44"/>
                    <a:pt x="80" y="50"/>
                  </a:cubicBezTo>
                  <a:cubicBezTo>
                    <a:pt x="78" y="55"/>
                    <a:pt x="72" y="58"/>
                    <a:pt x="64" y="58"/>
                  </a:cubicBezTo>
                  <a:cubicBezTo>
                    <a:pt x="61" y="58"/>
                    <a:pt x="57" y="58"/>
                    <a:pt x="53" y="57"/>
                  </a:cubicBezTo>
                  <a:cubicBezTo>
                    <a:pt x="53" y="57"/>
                    <a:pt x="50" y="56"/>
                    <a:pt x="48" y="55"/>
                  </a:cubicBezTo>
                  <a:cubicBezTo>
                    <a:pt x="48" y="55"/>
                    <a:pt x="46" y="54"/>
                    <a:pt x="44" y="54"/>
                  </a:cubicBezTo>
                  <a:cubicBezTo>
                    <a:pt x="43" y="54"/>
                    <a:pt x="43" y="55"/>
                    <a:pt x="43" y="57"/>
                  </a:cubicBezTo>
                  <a:cubicBezTo>
                    <a:pt x="43" y="57"/>
                    <a:pt x="43" y="69"/>
                    <a:pt x="43" y="69"/>
                  </a:cubicBezTo>
                  <a:cubicBezTo>
                    <a:pt x="43" y="73"/>
                    <a:pt x="44" y="77"/>
                    <a:pt x="47" y="79"/>
                  </a:cubicBezTo>
                  <a:cubicBezTo>
                    <a:pt x="47" y="79"/>
                    <a:pt x="84" y="109"/>
                    <a:pt x="84" y="109"/>
                  </a:cubicBezTo>
                  <a:cubicBezTo>
                    <a:pt x="88" y="112"/>
                    <a:pt x="92" y="113"/>
                    <a:pt x="96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3"/>
                    <a:pt x="123" y="112"/>
                    <a:pt x="123" y="110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2" y="99"/>
                    <a:pt x="12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" name="Logo E"/>
            <p:cNvSpPr>
              <a:spLocks/>
            </p:cNvSpPr>
            <p:nvPr/>
          </p:nvSpPr>
          <p:spPr bwMode="gray">
            <a:xfrm>
              <a:off x="-3622675" y="3063875"/>
              <a:ext cx="428625" cy="423862"/>
            </a:xfrm>
            <a:custGeom>
              <a:avLst/>
              <a:gdLst>
                <a:gd name="T0" fmla="*/ 96 w 114"/>
                <a:gd name="T1" fmla="*/ 84 h 113"/>
                <a:gd name="T2" fmla="*/ 63 w 114"/>
                <a:gd name="T3" fmla="*/ 84 h 113"/>
                <a:gd name="T4" fmla="*/ 50 w 114"/>
                <a:gd name="T5" fmla="*/ 81 h 113"/>
                <a:gd name="T6" fmla="*/ 40 w 114"/>
                <a:gd name="T7" fmla="*/ 73 h 113"/>
                <a:gd name="T8" fmla="*/ 33 w 114"/>
                <a:gd name="T9" fmla="*/ 61 h 113"/>
                <a:gd name="T10" fmla="*/ 30 w 114"/>
                <a:gd name="T11" fmla="*/ 48 h 113"/>
                <a:gd name="T12" fmla="*/ 35 w 114"/>
                <a:gd name="T13" fmla="*/ 34 h 113"/>
                <a:gd name="T14" fmla="*/ 39 w 114"/>
                <a:gd name="T15" fmla="*/ 31 h 113"/>
                <a:gd name="T16" fmla="*/ 43 w 114"/>
                <a:gd name="T17" fmla="*/ 30 h 113"/>
                <a:gd name="T18" fmla="*/ 50 w 114"/>
                <a:gd name="T19" fmla="*/ 29 h 113"/>
                <a:gd name="T20" fmla="*/ 56 w 114"/>
                <a:gd name="T21" fmla="*/ 30 h 113"/>
                <a:gd name="T22" fmla="*/ 67 w 114"/>
                <a:gd name="T23" fmla="*/ 34 h 113"/>
                <a:gd name="T24" fmla="*/ 81 w 114"/>
                <a:gd name="T25" fmla="*/ 47 h 113"/>
                <a:gd name="T26" fmla="*/ 47 w 114"/>
                <a:gd name="T27" fmla="*/ 47 h 113"/>
                <a:gd name="T28" fmla="*/ 44 w 114"/>
                <a:gd name="T29" fmla="*/ 50 h 113"/>
                <a:gd name="T30" fmla="*/ 46 w 114"/>
                <a:gd name="T31" fmla="*/ 58 h 113"/>
                <a:gd name="T32" fmla="*/ 67 w 114"/>
                <a:gd name="T33" fmla="*/ 71 h 113"/>
                <a:gd name="T34" fmla="*/ 99 w 114"/>
                <a:gd name="T35" fmla="*/ 71 h 113"/>
                <a:gd name="T36" fmla="*/ 111 w 114"/>
                <a:gd name="T37" fmla="*/ 67 h 113"/>
                <a:gd name="T38" fmla="*/ 114 w 114"/>
                <a:gd name="T39" fmla="*/ 57 h 113"/>
                <a:gd name="T40" fmla="*/ 108 w 114"/>
                <a:gd name="T41" fmla="*/ 38 h 113"/>
                <a:gd name="T42" fmla="*/ 94 w 114"/>
                <a:gd name="T43" fmla="*/ 19 h 113"/>
                <a:gd name="T44" fmla="*/ 74 w 114"/>
                <a:gd name="T45" fmla="*/ 5 h 113"/>
                <a:gd name="T46" fmla="*/ 50 w 114"/>
                <a:gd name="T47" fmla="*/ 0 h 113"/>
                <a:gd name="T48" fmla="*/ 3 w 114"/>
                <a:gd name="T49" fmla="*/ 0 h 113"/>
                <a:gd name="T50" fmla="*/ 0 w 114"/>
                <a:gd name="T51" fmla="*/ 2 h 113"/>
                <a:gd name="T52" fmla="*/ 0 w 114"/>
                <a:gd name="T53" fmla="*/ 49 h 113"/>
                <a:gd name="T54" fmla="*/ 5 w 114"/>
                <a:gd name="T55" fmla="*/ 73 h 113"/>
                <a:gd name="T56" fmla="*/ 19 w 114"/>
                <a:gd name="T57" fmla="*/ 94 h 113"/>
                <a:gd name="T58" fmla="*/ 39 w 114"/>
                <a:gd name="T59" fmla="*/ 108 h 113"/>
                <a:gd name="T60" fmla="*/ 64 w 114"/>
                <a:gd name="T61" fmla="*/ 113 h 113"/>
                <a:gd name="T62" fmla="*/ 111 w 114"/>
                <a:gd name="T63" fmla="*/ 113 h 113"/>
                <a:gd name="T64" fmla="*/ 114 w 114"/>
                <a:gd name="T65" fmla="*/ 111 h 113"/>
                <a:gd name="T66" fmla="*/ 114 w 114"/>
                <a:gd name="T67" fmla="*/ 101 h 113"/>
                <a:gd name="T68" fmla="*/ 109 w 114"/>
                <a:gd name="T69" fmla="*/ 88 h 113"/>
                <a:gd name="T70" fmla="*/ 96 w 114"/>
                <a:gd name="T71" fmla="*/ 8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4" h="113">
                  <a:moveTo>
                    <a:pt x="96" y="84"/>
                  </a:moveTo>
                  <a:cubicBezTo>
                    <a:pt x="63" y="84"/>
                    <a:pt x="63" y="84"/>
                    <a:pt x="63" y="84"/>
                  </a:cubicBezTo>
                  <a:cubicBezTo>
                    <a:pt x="59" y="84"/>
                    <a:pt x="54" y="82"/>
                    <a:pt x="50" y="81"/>
                  </a:cubicBezTo>
                  <a:cubicBezTo>
                    <a:pt x="47" y="79"/>
                    <a:pt x="41" y="74"/>
                    <a:pt x="40" y="73"/>
                  </a:cubicBezTo>
                  <a:cubicBezTo>
                    <a:pt x="37" y="69"/>
                    <a:pt x="34" y="65"/>
                    <a:pt x="33" y="61"/>
                  </a:cubicBezTo>
                  <a:cubicBezTo>
                    <a:pt x="31" y="57"/>
                    <a:pt x="30" y="52"/>
                    <a:pt x="30" y="48"/>
                  </a:cubicBezTo>
                  <a:cubicBezTo>
                    <a:pt x="30" y="42"/>
                    <a:pt x="32" y="37"/>
                    <a:pt x="35" y="34"/>
                  </a:cubicBezTo>
                  <a:cubicBezTo>
                    <a:pt x="36" y="33"/>
                    <a:pt x="37" y="32"/>
                    <a:pt x="39" y="31"/>
                  </a:cubicBezTo>
                  <a:cubicBezTo>
                    <a:pt x="40" y="30"/>
                    <a:pt x="42" y="30"/>
                    <a:pt x="43" y="30"/>
                  </a:cubicBezTo>
                  <a:cubicBezTo>
                    <a:pt x="45" y="29"/>
                    <a:pt x="48" y="29"/>
                    <a:pt x="50" y="29"/>
                  </a:cubicBezTo>
                  <a:cubicBezTo>
                    <a:pt x="52" y="29"/>
                    <a:pt x="54" y="29"/>
                    <a:pt x="56" y="30"/>
                  </a:cubicBezTo>
                  <a:cubicBezTo>
                    <a:pt x="60" y="30"/>
                    <a:pt x="64" y="32"/>
                    <a:pt x="67" y="34"/>
                  </a:cubicBezTo>
                  <a:cubicBezTo>
                    <a:pt x="72" y="37"/>
                    <a:pt x="78" y="42"/>
                    <a:pt x="81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5" y="47"/>
                    <a:pt x="44" y="48"/>
                    <a:pt x="44" y="50"/>
                  </a:cubicBezTo>
                  <a:cubicBezTo>
                    <a:pt x="44" y="53"/>
                    <a:pt x="45" y="55"/>
                    <a:pt x="46" y="58"/>
                  </a:cubicBezTo>
                  <a:cubicBezTo>
                    <a:pt x="47" y="61"/>
                    <a:pt x="54" y="71"/>
                    <a:pt x="67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1"/>
                    <a:pt x="109" y="70"/>
                    <a:pt x="111" y="67"/>
                  </a:cubicBezTo>
                  <a:cubicBezTo>
                    <a:pt x="113" y="64"/>
                    <a:pt x="114" y="61"/>
                    <a:pt x="114" y="57"/>
                  </a:cubicBezTo>
                  <a:cubicBezTo>
                    <a:pt x="114" y="51"/>
                    <a:pt x="112" y="44"/>
                    <a:pt x="108" y="38"/>
                  </a:cubicBezTo>
                  <a:cubicBezTo>
                    <a:pt x="105" y="31"/>
                    <a:pt x="100" y="24"/>
                    <a:pt x="94" y="19"/>
                  </a:cubicBezTo>
                  <a:cubicBezTo>
                    <a:pt x="89" y="13"/>
                    <a:pt x="82" y="9"/>
                    <a:pt x="74" y="5"/>
                  </a:cubicBezTo>
                  <a:cubicBezTo>
                    <a:pt x="66" y="1"/>
                    <a:pt x="58" y="0"/>
                    <a:pt x="50" y="0"/>
                  </a:cubicBezTo>
                  <a:cubicBezTo>
                    <a:pt x="50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49"/>
                    <a:pt x="0" y="49"/>
                  </a:cubicBezTo>
                  <a:cubicBezTo>
                    <a:pt x="0" y="57"/>
                    <a:pt x="2" y="66"/>
                    <a:pt x="5" y="73"/>
                  </a:cubicBezTo>
                  <a:cubicBezTo>
                    <a:pt x="9" y="81"/>
                    <a:pt x="13" y="88"/>
                    <a:pt x="19" y="94"/>
                  </a:cubicBezTo>
                  <a:cubicBezTo>
                    <a:pt x="25" y="100"/>
                    <a:pt x="32" y="104"/>
                    <a:pt x="39" y="108"/>
                  </a:cubicBezTo>
                  <a:cubicBezTo>
                    <a:pt x="47" y="111"/>
                    <a:pt x="55" y="113"/>
                    <a:pt x="64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4" y="112"/>
                    <a:pt x="114" y="11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4" y="96"/>
                    <a:pt x="112" y="91"/>
                    <a:pt x="109" y="88"/>
                  </a:cubicBezTo>
                  <a:cubicBezTo>
                    <a:pt x="106" y="85"/>
                    <a:pt x="102" y="84"/>
                    <a:pt x="9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" name="Logo M"/>
            <p:cNvSpPr>
              <a:spLocks/>
            </p:cNvSpPr>
            <p:nvPr/>
          </p:nvSpPr>
          <p:spPr bwMode="gray">
            <a:xfrm>
              <a:off x="-4548188" y="3063875"/>
              <a:ext cx="889000" cy="423862"/>
            </a:xfrm>
            <a:custGeom>
              <a:avLst/>
              <a:gdLst>
                <a:gd name="T0" fmla="*/ 237 w 237"/>
                <a:gd name="T1" fmla="*/ 16 h 113"/>
                <a:gd name="T2" fmla="*/ 220 w 237"/>
                <a:gd name="T3" fmla="*/ 0 h 113"/>
                <a:gd name="T4" fmla="*/ 203 w 237"/>
                <a:gd name="T5" fmla="*/ 0 h 113"/>
                <a:gd name="T6" fmla="*/ 200 w 237"/>
                <a:gd name="T7" fmla="*/ 1 h 113"/>
                <a:gd name="T8" fmla="*/ 165 w 237"/>
                <a:gd name="T9" fmla="*/ 34 h 113"/>
                <a:gd name="T10" fmla="*/ 119 w 237"/>
                <a:gd name="T11" fmla="*/ 52 h 113"/>
                <a:gd name="T12" fmla="*/ 71 w 237"/>
                <a:gd name="T13" fmla="*/ 32 h 113"/>
                <a:gd name="T14" fmla="*/ 44 w 237"/>
                <a:gd name="T15" fmla="*/ 8 h 113"/>
                <a:gd name="T16" fmla="*/ 25 w 237"/>
                <a:gd name="T17" fmla="*/ 0 h 113"/>
                <a:gd name="T18" fmla="*/ 4 w 237"/>
                <a:gd name="T19" fmla="*/ 0 h 113"/>
                <a:gd name="T20" fmla="*/ 0 w 237"/>
                <a:gd name="T21" fmla="*/ 3 h 113"/>
                <a:gd name="T22" fmla="*/ 0 w 237"/>
                <a:gd name="T23" fmla="*/ 96 h 113"/>
                <a:gd name="T24" fmla="*/ 17 w 237"/>
                <a:gd name="T25" fmla="*/ 113 h 113"/>
                <a:gd name="T26" fmla="*/ 23 w 237"/>
                <a:gd name="T27" fmla="*/ 113 h 113"/>
                <a:gd name="T28" fmla="*/ 28 w 237"/>
                <a:gd name="T29" fmla="*/ 113 h 113"/>
                <a:gd name="T30" fmla="*/ 31 w 237"/>
                <a:gd name="T31" fmla="*/ 110 h 113"/>
                <a:gd name="T32" fmla="*/ 31 w 237"/>
                <a:gd name="T33" fmla="*/ 76 h 113"/>
                <a:gd name="T34" fmla="*/ 47 w 237"/>
                <a:gd name="T35" fmla="*/ 61 h 113"/>
                <a:gd name="T36" fmla="*/ 84 w 237"/>
                <a:gd name="T37" fmla="*/ 83 h 113"/>
                <a:gd name="T38" fmla="*/ 119 w 237"/>
                <a:gd name="T39" fmla="*/ 105 h 113"/>
                <a:gd name="T40" fmla="*/ 153 w 237"/>
                <a:gd name="T41" fmla="*/ 83 h 113"/>
                <a:gd name="T42" fmla="*/ 190 w 237"/>
                <a:gd name="T43" fmla="*/ 61 h 113"/>
                <a:gd name="T44" fmla="*/ 206 w 237"/>
                <a:gd name="T45" fmla="*/ 76 h 113"/>
                <a:gd name="T46" fmla="*/ 206 w 237"/>
                <a:gd name="T47" fmla="*/ 96 h 113"/>
                <a:gd name="T48" fmla="*/ 223 w 237"/>
                <a:gd name="T49" fmla="*/ 113 h 113"/>
                <a:gd name="T50" fmla="*/ 230 w 237"/>
                <a:gd name="T51" fmla="*/ 113 h 113"/>
                <a:gd name="T52" fmla="*/ 234 w 237"/>
                <a:gd name="T53" fmla="*/ 113 h 113"/>
                <a:gd name="T54" fmla="*/ 234 w 237"/>
                <a:gd name="T55" fmla="*/ 113 h 113"/>
                <a:gd name="T56" fmla="*/ 237 w 237"/>
                <a:gd name="T57" fmla="*/ 110 h 113"/>
                <a:gd name="T58" fmla="*/ 237 w 237"/>
                <a:gd name="T5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7" h="113">
                  <a:moveTo>
                    <a:pt x="237" y="16"/>
                  </a:moveTo>
                  <a:cubicBezTo>
                    <a:pt x="237" y="7"/>
                    <a:pt x="229" y="0"/>
                    <a:pt x="22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2" y="0"/>
                    <a:pt x="201" y="0"/>
                    <a:pt x="200" y="1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53" y="45"/>
                    <a:pt x="137" y="52"/>
                    <a:pt x="119" y="52"/>
                  </a:cubicBezTo>
                  <a:cubicBezTo>
                    <a:pt x="100" y="52"/>
                    <a:pt x="83" y="45"/>
                    <a:pt x="71" y="32"/>
                  </a:cubicBezTo>
                  <a:cubicBezTo>
                    <a:pt x="71" y="32"/>
                    <a:pt x="45" y="8"/>
                    <a:pt x="44" y="8"/>
                  </a:cubicBezTo>
                  <a:cubicBezTo>
                    <a:pt x="39" y="3"/>
                    <a:pt x="33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6"/>
                    <a:pt x="8" y="113"/>
                    <a:pt x="17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30" y="113"/>
                    <a:pt x="31" y="112"/>
                    <a:pt x="31" y="110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68"/>
                    <a:pt x="38" y="61"/>
                    <a:pt x="47" y="61"/>
                  </a:cubicBezTo>
                  <a:cubicBezTo>
                    <a:pt x="63" y="61"/>
                    <a:pt x="74" y="74"/>
                    <a:pt x="84" y="83"/>
                  </a:cubicBezTo>
                  <a:cubicBezTo>
                    <a:pt x="97" y="94"/>
                    <a:pt x="107" y="105"/>
                    <a:pt x="119" y="105"/>
                  </a:cubicBezTo>
                  <a:cubicBezTo>
                    <a:pt x="131" y="105"/>
                    <a:pt x="140" y="94"/>
                    <a:pt x="153" y="83"/>
                  </a:cubicBezTo>
                  <a:cubicBezTo>
                    <a:pt x="163" y="74"/>
                    <a:pt x="175" y="61"/>
                    <a:pt x="190" y="61"/>
                  </a:cubicBezTo>
                  <a:cubicBezTo>
                    <a:pt x="199" y="61"/>
                    <a:pt x="206" y="68"/>
                    <a:pt x="206" y="76"/>
                  </a:cubicBezTo>
                  <a:cubicBezTo>
                    <a:pt x="206" y="76"/>
                    <a:pt x="206" y="96"/>
                    <a:pt x="206" y="96"/>
                  </a:cubicBezTo>
                  <a:cubicBezTo>
                    <a:pt x="206" y="106"/>
                    <a:pt x="214" y="113"/>
                    <a:pt x="223" y="113"/>
                  </a:cubicBezTo>
                  <a:cubicBezTo>
                    <a:pt x="223" y="113"/>
                    <a:pt x="230" y="113"/>
                    <a:pt x="230" y="113"/>
                  </a:cubicBezTo>
                  <a:cubicBezTo>
                    <a:pt x="232" y="113"/>
                    <a:pt x="234" y="113"/>
                    <a:pt x="234" y="113"/>
                  </a:cubicBezTo>
                  <a:cubicBezTo>
                    <a:pt x="234" y="113"/>
                    <a:pt x="234" y="113"/>
                    <a:pt x="234" y="113"/>
                  </a:cubicBezTo>
                  <a:cubicBezTo>
                    <a:pt x="235" y="113"/>
                    <a:pt x="237" y="112"/>
                    <a:pt x="237" y="110"/>
                  </a:cubicBezTo>
                  <a:cubicBezTo>
                    <a:pt x="237" y="110"/>
                    <a:pt x="237" y="17"/>
                    <a:pt x="23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3" name="empower - DO NOT DELETE!!!"/>
          <p:cNvSpPr/>
          <p:nvPr userDrawn="1">
            <p:custDataLst>
              <p:tags r:id="rId22"/>
            </p:custDataLst>
          </p:nvPr>
        </p:nvSpPr>
        <p:spPr bwMode="gray">
          <a:xfrm>
            <a:off x="-47625" y="-63500"/>
            <a:ext cx="0" cy="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empower - DO NOT DELETE!!!" hidden="1"/>
          <p:cNvSpPr/>
          <p:nvPr userDrawn="1">
            <p:custDataLst>
              <p:tags r:id="rId23"/>
            </p:custDataLst>
          </p:nvPr>
        </p:nvSpPr>
        <p:spPr bwMode="gray"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630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</p:sldLayoutIdLst>
  <p:hf hdr="0" dt="0"/>
  <p:txStyles>
    <p:titleStyle>
      <a:lvl1pPr algn="l" defTabSz="685800" rtl="0" eaLnBrk="1" latinLnBrk="0" hangingPunct="1">
        <a:lnSpc>
          <a:spcPts val="1800"/>
        </a:lnSpc>
        <a:spcBef>
          <a:spcPct val="0"/>
        </a:spcBef>
        <a:buNone/>
        <a:defRPr lang="de-DE" sz="1650" b="1" kern="1200" baseline="0" dirty="0" smtClean="0">
          <a:solidFill>
            <a:srgbClr val="50329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05000"/>
        </a:lnSpc>
        <a:spcBef>
          <a:spcPts val="450"/>
        </a:spcBef>
        <a:spcAft>
          <a:spcPts val="225"/>
        </a:spcAft>
        <a:buFont typeface="Arial" panose="020B0604020202020204" pitchFamily="34" charset="0"/>
        <a:buNone/>
        <a:defRPr lang="en-US" sz="1200" kern="1200" smtClean="0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35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" panose="05000000000000000000" pitchFamily="2" charset="2"/>
        <a:buChar char=""/>
        <a:defRPr lang="en-US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27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accent1"/>
        </a:buClr>
        <a:buFont typeface="Symbol" panose="05050102010706020507" pitchFamily="18" charset="2"/>
        <a:buChar char="-"/>
        <a:defRPr lang="en-US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403622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lang="en-US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0544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lang="de-DE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 baseline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 baseline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bodyStyle>
    <p:otherStyle>
      <a:defPPr>
        <a:defRPr lang="fr-FR"/>
      </a:defPPr>
      <a:lvl1pPr marL="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5">
          <p15:clr>
            <a:srgbClr val="F26B43"/>
          </p15:clr>
        </p15:guide>
        <p15:guide id="2" orient="horz" pos="935">
          <p15:clr>
            <a:srgbClr val="F26B43"/>
          </p15:clr>
        </p15:guide>
        <p15:guide id="3" orient="horz" pos="3838">
          <p15:clr>
            <a:srgbClr val="F26B43"/>
          </p15:clr>
        </p15:guide>
        <p15:guide id="4" pos="393">
          <p15:clr>
            <a:srgbClr val="F26B43"/>
          </p15:clr>
        </p15:guide>
        <p15:guide id="5" pos="7287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9"/>
            </p:custDataLst>
          </p:nvPr>
        </p:nvGraphicFramePr>
        <p:xfrm>
          <a:off x="1192" y="1589"/>
          <a:ext cx="1190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think-cell Slide" r:id="rId24" imgW="353" imgH="353" progId="TCLayout.ActiveDocument.1">
                  <p:embed/>
                </p:oleObj>
              </mc:Choice>
              <mc:Fallback>
                <p:oleObj name="think-cell Slide" r:id="rId24" imgW="353" imgH="353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192" y="1589"/>
                        <a:ext cx="1190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Gerade Verbindung 36"/>
          <p:cNvCxnSpPr/>
          <p:nvPr userDrawn="1"/>
        </p:nvCxnSpPr>
        <p:spPr bwMode="gray">
          <a:xfrm flipV="1">
            <a:off x="468000" y="-171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37"/>
          <p:cNvCxnSpPr/>
          <p:nvPr userDrawn="1"/>
        </p:nvCxnSpPr>
        <p:spPr bwMode="gray">
          <a:xfrm flipV="1">
            <a:off x="954000" y="-171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36"/>
          <p:cNvCxnSpPr/>
          <p:nvPr userDrawn="1"/>
        </p:nvCxnSpPr>
        <p:spPr bwMode="gray">
          <a:xfrm flipV="1">
            <a:off x="1170000" y="-170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37"/>
          <p:cNvCxnSpPr/>
          <p:nvPr userDrawn="1"/>
        </p:nvCxnSpPr>
        <p:spPr bwMode="gray">
          <a:xfrm flipV="1">
            <a:off x="1656000" y="-171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36"/>
          <p:cNvCxnSpPr/>
          <p:nvPr userDrawn="1"/>
        </p:nvCxnSpPr>
        <p:spPr bwMode="gray">
          <a:xfrm flipV="1">
            <a:off x="1872000" y="-170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37"/>
          <p:cNvCxnSpPr/>
          <p:nvPr userDrawn="1"/>
        </p:nvCxnSpPr>
        <p:spPr bwMode="gray">
          <a:xfrm flipV="1">
            <a:off x="2358000" y="-170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36"/>
          <p:cNvCxnSpPr/>
          <p:nvPr userDrawn="1"/>
        </p:nvCxnSpPr>
        <p:spPr bwMode="gray">
          <a:xfrm flipV="1">
            <a:off x="2574000" y="-169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37"/>
          <p:cNvCxnSpPr/>
          <p:nvPr userDrawn="1"/>
        </p:nvCxnSpPr>
        <p:spPr bwMode="gray">
          <a:xfrm flipV="1">
            <a:off x="3060000" y="-170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36"/>
          <p:cNvCxnSpPr/>
          <p:nvPr userDrawn="1"/>
        </p:nvCxnSpPr>
        <p:spPr bwMode="gray">
          <a:xfrm flipV="1">
            <a:off x="3276000" y="-169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37"/>
          <p:cNvCxnSpPr/>
          <p:nvPr userDrawn="1"/>
        </p:nvCxnSpPr>
        <p:spPr bwMode="gray">
          <a:xfrm flipV="1">
            <a:off x="3762000" y="-169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36"/>
          <p:cNvCxnSpPr/>
          <p:nvPr userDrawn="1"/>
        </p:nvCxnSpPr>
        <p:spPr bwMode="gray">
          <a:xfrm flipV="1">
            <a:off x="3978000" y="-169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37"/>
          <p:cNvCxnSpPr/>
          <p:nvPr userDrawn="1"/>
        </p:nvCxnSpPr>
        <p:spPr bwMode="gray">
          <a:xfrm flipV="1">
            <a:off x="4464000" y="-169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36"/>
          <p:cNvCxnSpPr/>
          <p:nvPr userDrawn="1"/>
        </p:nvCxnSpPr>
        <p:spPr bwMode="gray">
          <a:xfrm flipV="1">
            <a:off x="4680000" y="-168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37"/>
          <p:cNvCxnSpPr/>
          <p:nvPr userDrawn="1"/>
        </p:nvCxnSpPr>
        <p:spPr bwMode="gray">
          <a:xfrm flipV="1">
            <a:off x="5166000" y="-169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36"/>
          <p:cNvCxnSpPr/>
          <p:nvPr userDrawn="1"/>
        </p:nvCxnSpPr>
        <p:spPr bwMode="gray">
          <a:xfrm flipV="1">
            <a:off x="5382000" y="-168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37"/>
          <p:cNvCxnSpPr/>
          <p:nvPr userDrawn="1"/>
        </p:nvCxnSpPr>
        <p:spPr bwMode="gray">
          <a:xfrm flipV="1">
            <a:off x="5868000" y="-168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36"/>
          <p:cNvCxnSpPr/>
          <p:nvPr userDrawn="1"/>
        </p:nvCxnSpPr>
        <p:spPr bwMode="gray">
          <a:xfrm flipV="1">
            <a:off x="6084000" y="-167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7"/>
          <p:cNvCxnSpPr/>
          <p:nvPr userDrawn="1"/>
        </p:nvCxnSpPr>
        <p:spPr bwMode="gray">
          <a:xfrm flipV="1">
            <a:off x="6570000" y="-168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6"/>
          <p:cNvCxnSpPr/>
          <p:nvPr userDrawn="1"/>
        </p:nvCxnSpPr>
        <p:spPr bwMode="gray">
          <a:xfrm flipV="1">
            <a:off x="6786000" y="-167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7"/>
          <p:cNvCxnSpPr/>
          <p:nvPr userDrawn="1"/>
        </p:nvCxnSpPr>
        <p:spPr bwMode="gray">
          <a:xfrm flipV="1">
            <a:off x="7272000" y="-167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6"/>
          <p:cNvCxnSpPr/>
          <p:nvPr userDrawn="1"/>
        </p:nvCxnSpPr>
        <p:spPr bwMode="gray">
          <a:xfrm flipV="1">
            <a:off x="7488000" y="-167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7"/>
          <p:cNvCxnSpPr/>
          <p:nvPr userDrawn="1"/>
        </p:nvCxnSpPr>
        <p:spPr bwMode="gray">
          <a:xfrm flipV="1">
            <a:off x="7974000" y="-167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6"/>
          <p:cNvCxnSpPr/>
          <p:nvPr userDrawn="1"/>
        </p:nvCxnSpPr>
        <p:spPr bwMode="gray">
          <a:xfrm flipV="1">
            <a:off x="8190000" y="-166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7"/>
          <p:cNvCxnSpPr/>
          <p:nvPr userDrawn="1"/>
        </p:nvCxnSpPr>
        <p:spPr bwMode="gray">
          <a:xfrm flipV="1">
            <a:off x="8676000" y="-167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6"/>
          <p:cNvCxnSpPr/>
          <p:nvPr userDrawn="1"/>
        </p:nvCxnSpPr>
        <p:spPr bwMode="gray">
          <a:xfrm flipV="1">
            <a:off x="468000" y="6952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7"/>
          <p:cNvCxnSpPr/>
          <p:nvPr userDrawn="1"/>
        </p:nvCxnSpPr>
        <p:spPr bwMode="gray">
          <a:xfrm flipV="1">
            <a:off x="954000" y="6952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6"/>
          <p:cNvCxnSpPr/>
          <p:nvPr userDrawn="1"/>
        </p:nvCxnSpPr>
        <p:spPr bwMode="gray">
          <a:xfrm flipV="1">
            <a:off x="1170000" y="6953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37"/>
          <p:cNvCxnSpPr/>
          <p:nvPr userDrawn="1"/>
        </p:nvCxnSpPr>
        <p:spPr bwMode="gray">
          <a:xfrm flipV="1">
            <a:off x="1656000" y="6952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36"/>
          <p:cNvCxnSpPr/>
          <p:nvPr userDrawn="1"/>
        </p:nvCxnSpPr>
        <p:spPr bwMode="gray">
          <a:xfrm flipV="1">
            <a:off x="1872000" y="6953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37"/>
          <p:cNvCxnSpPr/>
          <p:nvPr userDrawn="1"/>
        </p:nvCxnSpPr>
        <p:spPr bwMode="gray">
          <a:xfrm flipV="1">
            <a:off x="2358000" y="6953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36"/>
          <p:cNvCxnSpPr/>
          <p:nvPr userDrawn="1"/>
        </p:nvCxnSpPr>
        <p:spPr bwMode="gray">
          <a:xfrm flipV="1">
            <a:off x="2574000" y="6953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37"/>
          <p:cNvCxnSpPr/>
          <p:nvPr userDrawn="1"/>
        </p:nvCxnSpPr>
        <p:spPr bwMode="gray">
          <a:xfrm flipV="1">
            <a:off x="3060000" y="6953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36"/>
          <p:cNvCxnSpPr/>
          <p:nvPr userDrawn="1"/>
        </p:nvCxnSpPr>
        <p:spPr bwMode="gray">
          <a:xfrm flipV="1">
            <a:off x="3276000" y="6954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37"/>
          <p:cNvCxnSpPr/>
          <p:nvPr userDrawn="1"/>
        </p:nvCxnSpPr>
        <p:spPr bwMode="gray">
          <a:xfrm flipV="1">
            <a:off x="3762000" y="6953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36"/>
          <p:cNvCxnSpPr/>
          <p:nvPr userDrawn="1"/>
        </p:nvCxnSpPr>
        <p:spPr bwMode="gray">
          <a:xfrm flipV="1">
            <a:off x="3978000" y="6954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37"/>
          <p:cNvCxnSpPr/>
          <p:nvPr userDrawn="1"/>
        </p:nvCxnSpPr>
        <p:spPr bwMode="gray">
          <a:xfrm flipV="1">
            <a:off x="4464000" y="6954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36"/>
          <p:cNvCxnSpPr/>
          <p:nvPr userDrawn="1"/>
        </p:nvCxnSpPr>
        <p:spPr bwMode="gray">
          <a:xfrm flipV="1">
            <a:off x="4680000" y="6955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37"/>
          <p:cNvCxnSpPr/>
          <p:nvPr userDrawn="1"/>
        </p:nvCxnSpPr>
        <p:spPr bwMode="gray">
          <a:xfrm flipV="1">
            <a:off x="5166000" y="6954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36"/>
          <p:cNvCxnSpPr/>
          <p:nvPr userDrawn="1"/>
        </p:nvCxnSpPr>
        <p:spPr bwMode="gray">
          <a:xfrm flipV="1">
            <a:off x="5382000" y="6955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37"/>
          <p:cNvCxnSpPr/>
          <p:nvPr userDrawn="1"/>
        </p:nvCxnSpPr>
        <p:spPr bwMode="gray">
          <a:xfrm flipV="1">
            <a:off x="5868000" y="6955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36"/>
          <p:cNvCxnSpPr/>
          <p:nvPr userDrawn="1"/>
        </p:nvCxnSpPr>
        <p:spPr bwMode="gray">
          <a:xfrm flipV="1">
            <a:off x="6084000" y="6955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37"/>
          <p:cNvCxnSpPr/>
          <p:nvPr userDrawn="1"/>
        </p:nvCxnSpPr>
        <p:spPr bwMode="gray">
          <a:xfrm flipV="1">
            <a:off x="6570000" y="69554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36"/>
          <p:cNvCxnSpPr/>
          <p:nvPr userDrawn="1"/>
        </p:nvCxnSpPr>
        <p:spPr bwMode="gray">
          <a:xfrm flipV="1">
            <a:off x="6786000" y="6956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37"/>
          <p:cNvCxnSpPr/>
          <p:nvPr userDrawn="1"/>
        </p:nvCxnSpPr>
        <p:spPr bwMode="gray">
          <a:xfrm flipV="1">
            <a:off x="7272000" y="69558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36"/>
          <p:cNvCxnSpPr/>
          <p:nvPr userDrawn="1"/>
        </p:nvCxnSpPr>
        <p:spPr bwMode="gray">
          <a:xfrm flipV="1">
            <a:off x="7488000" y="6956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37"/>
          <p:cNvCxnSpPr/>
          <p:nvPr userDrawn="1"/>
        </p:nvCxnSpPr>
        <p:spPr bwMode="gray">
          <a:xfrm flipV="1">
            <a:off x="7974000" y="69562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36"/>
          <p:cNvCxnSpPr/>
          <p:nvPr userDrawn="1"/>
        </p:nvCxnSpPr>
        <p:spPr bwMode="gray">
          <a:xfrm flipV="1">
            <a:off x="8190000" y="6957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37"/>
          <p:cNvCxnSpPr/>
          <p:nvPr userDrawn="1"/>
        </p:nvCxnSpPr>
        <p:spPr bwMode="gray">
          <a:xfrm flipV="1">
            <a:off x="8676000" y="69566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 userDrawn="1"/>
        </p:nvCxnSpPr>
        <p:spPr bwMode="gray">
          <a:xfrm rot="5400000" flipV="1">
            <a:off x="-144528" y="1449000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 userDrawn="1"/>
        </p:nvCxnSpPr>
        <p:spPr bwMode="gray">
          <a:xfrm rot="5400000" flipV="1">
            <a:off x="-144528" y="6057296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4"/>
          <p:cNvCxnSpPr/>
          <p:nvPr userDrawn="1"/>
        </p:nvCxnSpPr>
        <p:spPr bwMode="gray">
          <a:xfrm rot="5400000" flipV="1">
            <a:off x="-144528" y="368664"/>
            <a:ext cx="0" cy="72000"/>
          </a:xfrm>
          <a:prstGeom prst="line">
            <a:avLst/>
          </a:prstGeom>
          <a:ln w="31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mpower - DO NOT DELETE!!!"/>
          <p:cNvSpPr/>
          <p:nvPr userDrawn="1">
            <p:custDataLst>
              <p:tags r:id="rId20"/>
            </p:custDataLst>
          </p:nvPr>
        </p:nvSpPr>
        <p:spPr bwMode="gray">
          <a:xfrm>
            <a:off x="-952500" y="-1270000"/>
            <a:ext cx="0" cy="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4"/>
          </p:nvPr>
        </p:nvSpPr>
        <p:spPr bwMode="gray">
          <a:xfrm>
            <a:off x="468001" y="6380999"/>
            <a:ext cx="486000" cy="216172"/>
          </a:xfrm>
          <a:prstGeom prst="rect">
            <a:avLst/>
          </a:prstGeom>
        </p:spPr>
        <p:txBody>
          <a:bodyPr vert="horz" lIns="0" tIns="0" rIns="0" bIns="36000" rtlCol="0" anchor="b" anchorCtr="0"/>
          <a:lstStyle>
            <a:lvl1pPr>
              <a:defRPr lang="de-DE" sz="60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defTabSz="685800"/>
            <a:fld id="{FD5E7EB4-4CDF-47BB-AF16-07782904B863}" type="slidenum">
              <a:rPr lang="en-US" smtClean="0">
                <a:solidFill>
                  <a:srgbClr val="000000"/>
                </a:solidFill>
              </a:rPr>
              <a:pPr defTabSz="6858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3"/>
          </p:nvPr>
        </p:nvSpPr>
        <p:spPr bwMode="gray">
          <a:xfrm>
            <a:off x="954000" y="6380999"/>
            <a:ext cx="6539229" cy="216172"/>
          </a:xfrm>
          <a:prstGeom prst="rect">
            <a:avLst/>
          </a:prstGeom>
        </p:spPr>
        <p:txBody>
          <a:bodyPr vert="horz" lIns="0" tIns="0" rIns="0" bIns="36000" rtlCol="0" anchor="b" anchorCtr="0"/>
          <a:lstStyle>
            <a:lvl1pPr>
              <a:defRPr lang="de-DE" sz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defTabSz="685800"/>
            <a:r>
              <a:rPr lang="en-US" smtClean="0">
                <a:solidFill>
                  <a:srgbClr val="000000"/>
                </a:solidFill>
              </a:rPr>
              <a:t>Title of Presentation | DD.MM.YYYY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 bwMode="gray">
          <a:xfrm>
            <a:off x="467917" y="1485000"/>
            <a:ext cx="8208170" cy="46078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 bwMode="gray">
          <a:xfrm>
            <a:off x="467916" y="404814"/>
            <a:ext cx="8208169" cy="651939"/>
          </a:xfrm>
          <a:prstGeom prst="rect">
            <a:avLst/>
          </a:prstGeom>
          <a:noFill/>
        </p:spPr>
        <p:txBody>
          <a:bodyPr vert="horz" lIns="0" tIns="0" rIns="0" bIns="18000" rtlCol="0" anchor="b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noProof="0" dirty="0"/>
              <a:t>Insert slide title here (max. 2 lines | max. 1 line with Action Title)</a:t>
            </a:r>
          </a:p>
        </p:txBody>
      </p:sp>
      <p:grpSp>
        <p:nvGrpSpPr>
          <p:cNvPr id="7" name="Logo Merck"/>
          <p:cNvGrpSpPr>
            <a:grpSpLocks noChangeAspect="1"/>
          </p:cNvGrpSpPr>
          <p:nvPr userDrawn="1">
            <p:custDataLst>
              <p:tags r:id="rId21"/>
            </p:custDataLst>
          </p:nvPr>
        </p:nvGrpSpPr>
        <p:grpSpPr bwMode="gray">
          <a:xfrm>
            <a:off x="7904642" y="6440320"/>
            <a:ext cx="771444" cy="162000"/>
            <a:chOff x="-4548188" y="3063875"/>
            <a:chExt cx="2741613" cy="431800"/>
          </a:xfrm>
          <a:solidFill>
            <a:schemeClr val="tx2"/>
          </a:solidFill>
        </p:grpSpPr>
        <p:sp>
          <p:nvSpPr>
            <p:cNvPr id="8" name="Logo K"/>
            <p:cNvSpPr>
              <a:spLocks/>
            </p:cNvSpPr>
            <p:nvPr/>
          </p:nvSpPr>
          <p:spPr bwMode="gray">
            <a:xfrm>
              <a:off x="-2230438" y="3063875"/>
              <a:ext cx="423863" cy="423862"/>
            </a:xfrm>
            <a:custGeom>
              <a:avLst/>
              <a:gdLst>
                <a:gd name="T0" fmla="*/ 8 w 113"/>
                <a:gd name="T1" fmla="*/ 113 h 113"/>
                <a:gd name="T2" fmla="*/ 27 w 113"/>
                <a:gd name="T3" fmla="*/ 105 h 113"/>
                <a:gd name="T4" fmla="*/ 34 w 113"/>
                <a:gd name="T5" fmla="*/ 98 h 113"/>
                <a:gd name="T6" fmla="*/ 43 w 113"/>
                <a:gd name="T7" fmla="*/ 93 h 113"/>
                <a:gd name="T8" fmla="*/ 46 w 113"/>
                <a:gd name="T9" fmla="*/ 93 h 113"/>
                <a:gd name="T10" fmla="*/ 49 w 113"/>
                <a:gd name="T11" fmla="*/ 93 h 113"/>
                <a:gd name="T12" fmla="*/ 60 w 113"/>
                <a:gd name="T13" fmla="*/ 96 h 113"/>
                <a:gd name="T14" fmla="*/ 92 w 113"/>
                <a:gd name="T15" fmla="*/ 109 h 113"/>
                <a:gd name="T16" fmla="*/ 106 w 113"/>
                <a:gd name="T17" fmla="*/ 113 h 113"/>
                <a:gd name="T18" fmla="*/ 111 w 113"/>
                <a:gd name="T19" fmla="*/ 113 h 113"/>
                <a:gd name="T20" fmla="*/ 113 w 113"/>
                <a:gd name="T21" fmla="*/ 110 h 113"/>
                <a:gd name="T22" fmla="*/ 113 w 113"/>
                <a:gd name="T23" fmla="*/ 99 h 113"/>
                <a:gd name="T24" fmla="*/ 100 w 113"/>
                <a:gd name="T25" fmla="*/ 80 h 113"/>
                <a:gd name="T26" fmla="*/ 94 w 113"/>
                <a:gd name="T27" fmla="*/ 77 h 113"/>
                <a:gd name="T28" fmla="*/ 78 w 113"/>
                <a:gd name="T29" fmla="*/ 67 h 113"/>
                <a:gd name="T30" fmla="*/ 79 w 113"/>
                <a:gd name="T31" fmla="*/ 52 h 113"/>
                <a:gd name="T32" fmla="*/ 107 w 113"/>
                <a:gd name="T33" fmla="*/ 24 h 113"/>
                <a:gd name="T34" fmla="*/ 113 w 113"/>
                <a:gd name="T35" fmla="*/ 10 h 113"/>
                <a:gd name="T36" fmla="*/ 113 w 113"/>
                <a:gd name="T37" fmla="*/ 6 h 113"/>
                <a:gd name="T38" fmla="*/ 110 w 113"/>
                <a:gd name="T39" fmla="*/ 2 h 113"/>
                <a:gd name="T40" fmla="*/ 103 w 113"/>
                <a:gd name="T41" fmla="*/ 0 h 113"/>
                <a:gd name="T42" fmla="*/ 99 w 113"/>
                <a:gd name="T43" fmla="*/ 0 h 113"/>
                <a:gd name="T44" fmla="*/ 80 w 113"/>
                <a:gd name="T45" fmla="*/ 8 h 113"/>
                <a:gd name="T46" fmla="*/ 57 w 113"/>
                <a:gd name="T47" fmla="*/ 31 h 113"/>
                <a:gd name="T48" fmla="*/ 31 w 113"/>
                <a:gd name="T49" fmla="*/ 57 h 113"/>
                <a:gd name="T50" fmla="*/ 31 w 113"/>
                <a:gd name="T51" fmla="*/ 16 h 113"/>
                <a:gd name="T52" fmla="*/ 14 w 113"/>
                <a:gd name="T53" fmla="*/ 0 h 113"/>
                <a:gd name="T54" fmla="*/ 7 w 113"/>
                <a:gd name="T55" fmla="*/ 0 h 113"/>
                <a:gd name="T56" fmla="*/ 1 w 113"/>
                <a:gd name="T57" fmla="*/ 0 h 113"/>
                <a:gd name="T58" fmla="*/ 0 w 113"/>
                <a:gd name="T59" fmla="*/ 3 h 113"/>
                <a:gd name="T60" fmla="*/ 0 w 113"/>
                <a:gd name="T61" fmla="*/ 111 h 113"/>
                <a:gd name="T62" fmla="*/ 2 w 113"/>
                <a:gd name="T63" fmla="*/ 113 h 113"/>
                <a:gd name="T64" fmla="*/ 8 w 113"/>
                <a:gd name="T6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13">
                  <a:moveTo>
                    <a:pt x="8" y="113"/>
                  </a:moveTo>
                  <a:cubicBezTo>
                    <a:pt x="16" y="113"/>
                    <a:pt x="22" y="110"/>
                    <a:pt x="27" y="105"/>
                  </a:cubicBezTo>
                  <a:cubicBezTo>
                    <a:pt x="27" y="105"/>
                    <a:pt x="30" y="102"/>
                    <a:pt x="34" y="98"/>
                  </a:cubicBezTo>
                  <a:cubicBezTo>
                    <a:pt x="36" y="95"/>
                    <a:pt x="40" y="94"/>
                    <a:pt x="43" y="93"/>
                  </a:cubicBezTo>
                  <a:cubicBezTo>
                    <a:pt x="44" y="93"/>
                    <a:pt x="45" y="93"/>
                    <a:pt x="46" y="93"/>
                  </a:cubicBezTo>
                  <a:cubicBezTo>
                    <a:pt x="47" y="93"/>
                    <a:pt x="48" y="93"/>
                    <a:pt x="49" y="93"/>
                  </a:cubicBezTo>
                  <a:cubicBezTo>
                    <a:pt x="53" y="94"/>
                    <a:pt x="57" y="95"/>
                    <a:pt x="60" y="96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09"/>
                    <a:pt x="100" y="113"/>
                    <a:pt x="106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3" y="112"/>
                    <a:pt x="113" y="110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1"/>
                    <a:pt x="108" y="83"/>
                    <a:pt x="100" y="80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88" y="75"/>
                    <a:pt x="82" y="70"/>
                    <a:pt x="78" y="67"/>
                  </a:cubicBezTo>
                  <a:cubicBezTo>
                    <a:pt x="78" y="67"/>
                    <a:pt x="72" y="60"/>
                    <a:pt x="79" y="5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11" y="20"/>
                    <a:pt x="113" y="15"/>
                    <a:pt x="113" y="10"/>
                  </a:cubicBezTo>
                  <a:cubicBezTo>
                    <a:pt x="113" y="10"/>
                    <a:pt x="113" y="8"/>
                    <a:pt x="113" y="6"/>
                  </a:cubicBezTo>
                  <a:cubicBezTo>
                    <a:pt x="112" y="5"/>
                    <a:pt x="111" y="3"/>
                    <a:pt x="110" y="2"/>
                  </a:cubicBezTo>
                  <a:cubicBezTo>
                    <a:pt x="109" y="1"/>
                    <a:pt x="106" y="0"/>
                    <a:pt x="103" y="0"/>
                  </a:cubicBezTo>
                  <a:cubicBezTo>
                    <a:pt x="103" y="0"/>
                    <a:pt x="99" y="0"/>
                    <a:pt x="99" y="0"/>
                  </a:cubicBezTo>
                  <a:cubicBezTo>
                    <a:pt x="91" y="0"/>
                    <a:pt x="85" y="3"/>
                    <a:pt x="80" y="8"/>
                  </a:cubicBezTo>
                  <a:cubicBezTo>
                    <a:pt x="80" y="8"/>
                    <a:pt x="61" y="26"/>
                    <a:pt x="57" y="31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1" y="16"/>
                    <a:pt x="31" y="16"/>
                  </a:cubicBezTo>
                  <a:cubicBezTo>
                    <a:pt x="31" y="7"/>
                    <a:pt x="23" y="0"/>
                    <a:pt x="14" y="0"/>
                  </a:cubicBezTo>
                  <a:cubicBezTo>
                    <a:pt x="14" y="0"/>
                    <a:pt x="7" y="0"/>
                    <a:pt x="7" y="0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111"/>
                    <a:pt x="0" y="111"/>
                  </a:cubicBezTo>
                  <a:cubicBezTo>
                    <a:pt x="0" y="112"/>
                    <a:pt x="1" y="113"/>
                    <a:pt x="2" y="113"/>
                  </a:cubicBezTo>
                  <a:lnTo>
                    <a:pt x="8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" name="Logo C"/>
            <p:cNvSpPr>
              <a:spLocks/>
            </p:cNvSpPr>
            <p:nvPr/>
          </p:nvSpPr>
          <p:spPr bwMode="gray">
            <a:xfrm>
              <a:off x="-2695575" y="3063875"/>
              <a:ext cx="427038" cy="431800"/>
            </a:xfrm>
            <a:custGeom>
              <a:avLst/>
              <a:gdLst>
                <a:gd name="T0" fmla="*/ 111 w 114"/>
                <a:gd name="T1" fmla="*/ 66 h 115"/>
                <a:gd name="T2" fmla="*/ 94 w 114"/>
                <a:gd name="T3" fmla="*/ 66 h 115"/>
                <a:gd name="T4" fmla="*/ 82 w 114"/>
                <a:gd name="T5" fmla="*/ 74 h 115"/>
                <a:gd name="T6" fmla="*/ 76 w 114"/>
                <a:gd name="T7" fmla="*/ 82 h 115"/>
                <a:gd name="T8" fmla="*/ 65 w 114"/>
                <a:gd name="T9" fmla="*/ 86 h 115"/>
                <a:gd name="T10" fmla="*/ 53 w 114"/>
                <a:gd name="T11" fmla="*/ 82 h 115"/>
                <a:gd name="T12" fmla="*/ 42 w 114"/>
                <a:gd name="T13" fmla="*/ 73 h 115"/>
                <a:gd name="T14" fmla="*/ 34 w 114"/>
                <a:gd name="T15" fmla="*/ 61 h 115"/>
                <a:gd name="T16" fmla="*/ 31 w 114"/>
                <a:gd name="T17" fmla="*/ 48 h 115"/>
                <a:gd name="T18" fmla="*/ 36 w 114"/>
                <a:gd name="T19" fmla="*/ 34 h 115"/>
                <a:gd name="T20" fmla="*/ 49 w 114"/>
                <a:gd name="T21" fmla="*/ 29 h 115"/>
                <a:gd name="T22" fmla="*/ 66 w 114"/>
                <a:gd name="T23" fmla="*/ 35 h 115"/>
                <a:gd name="T24" fmla="*/ 74 w 114"/>
                <a:gd name="T25" fmla="*/ 38 h 115"/>
                <a:gd name="T26" fmla="*/ 82 w 114"/>
                <a:gd name="T27" fmla="*/ 34 h 115"/>
                <a:gd name="T28" fmla="*/ 94 w 114"/>
                <a:gd name="T29" fmla="*/ 22 h 115"/>
                <a:gd name="T30" fmla="*/ 95 w 114"/>
                <a:gd name="T31" fmla="*/ 20 h 115"/>
                <a:gd name="T32" fmla="*/ 93 w 114"/>
                <a:gd name="T33" fmla="*/ 18 h 115"/>
                <a:gd name="T34" fmla="*/ 73 w 114"/>
                <a:gd name="T35" fmla="*/ 5 h 115"/>
                <a:gd name="T36" fmla="*/ 49 w 114"/>
                <a:gd name="T37" fmla="*/ 0 h 115"/>
                <a:gd name="T38" fmla="*/ 3 w 114"/>
                <a:gd name="T39" fmla="*/ 0 h 115"/>
                <a:gd name="T40" fmla="*/ 0 w 114"/>
                <a:gd name="T41" fmla="*/ 3 h 115"/>
                <a:gd name="T42" fmla="*/ 0 w 114"/>
                <a:gd name="T43" fmla="*/ 49 h 115"/>
                <a:gd name="T44" fmla="*/ 6 w 114"/>
                <a:gd name="T45" fmla="*/ 74 h 115"/>
                <a:gd name="T46" fmla="*/ 20 w 114"/>
                <a:gd name="T47" fmla="*/ 95 h 115"/>
                <a:gd name="T48" fmla="*/ 41 w 114"/>
                <a:gd name="T49" fmla="*/ 109 h 115"/>
                <a:gd name="T50" fmla="*/ 65 w 114"/>
                <a:gd name="T51" fmla="*/ 115 h 115"/>
                <a:gd name="T52" fmla="*/ 84 w 114"/>
                <a:gd name="T53" fmla="*/ 111 h 115"/>
                <a:gd name="T54" fmla="*/ 99 w 114"/>
                <a:gd name="T55" fmla="*/ 102 h 115"/>
                <a:gd name="T56" fmla="*/ 109 w 114"/>
                <a:gd name="T57" fmla="*/ 87 h 115"/>
                <a:gd name="T58" fmla="*/ 114 w 114"/>
                <a:gd name="T59" fmla="*/ 69 h 115"/>
                <a:gd name="T60" fmla="*/ 111 w 114"/>
                <a:gd name="T6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115">
                  <a:moveTo>
                    <a:pt x="111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88" y="66"/>
                    <a:pt x="84" y="68"/>
                    <a:pt x="82" y="74"/>
                  </a:cubicBezTo>
                  <a:cubicBezTo>
                    <a:pt x="81" y="77"/>
                    <a:pt x="79" y="80"/>
                    <a:pt x="76" y="82"/>
                  </a:cubicBezTo>
                  <a:cubicBezTo>
                    <a:pt x="73" y="84"/>
                    <a:pt x="70" y="86"/>
                    <a:pt x="65" y="86"/>
                  </a:cubicBezTo>
                  <a:cubicBezTo>
                    <a:pt x="62" y="86"/>
                    <a:pt x="57" y="84"/>
                    <a:pt x="53" y="82"/>
                  </a:cubicBezTo>
                  <a:cubicBezTo>
                    <a:pt x="49" y="80"/>
                    <a:pt x="46" y="77"/>
                    <a:pt x="42" y="73"/>
                  </a:cubicBezTo>
                  <a:cubicBezTo>
                    <a:pt x="39" y="70"/>
                    <a:pt x="36" y="66"/>
                    <a:pt x="34" y="61"/>
                  </a:cubicBezTo>
                  <a:cubicBezTo>
                    <a:pt x="32" y="57"/>
                    <a:pt x="31" y="52"/>
                    <a:pt x="31" y="48"/>
                  </a:cubicBezTo>
                  <a:cubicBezTo>
                    <a:pt x="31" y="42"/>
                    <a:pt x="33" y="38"/>
                    <a:pt x="36" y="34"/>
                  </a:cubicBezTo>
                  <a:cubicBezTo>
                    <a:pt x="40" y="31"/>
                    <a:pt x="44" y="29"/>
                    <a:pt x="49" y="29"/>
                  </a:cubicBezTo>
                  <a:cubicBezTo>
                    <a:pt x="55" y="29"/>
                    <a:pt x="61" y="31"/>
                    <a:pt x="66" y="35"/>
                  </a:cubicBezTo>
                  <a:cubicBezTo>
                    <a:pt x="69" y="37"/>
                    <a:pt x="71" y="38"/>
                    <a:pt x="74" y="38"/>
                  </a:cubicBezTo>
                  <a:cubicBezTo>
                    <a:pt x="76" y="38"/>
                    <a:pt x="79" y="36"/>
                    <a:pt x="82" y="3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4" y="19"/>
                    <a:pt x="94" y="19"/>
                    <a:pt x="93" y="18"/>
                  </a:cubicBezTo>
                  <a:cubicBezTo>
                    <a:pt x="87" y="12"/>
                    <a:pt x="80" y="8"/>
                    <a:pt x="73" y="5"/>
                  </a:cubicBezTo>
                  <a:cubicBezTo>
                    <a:pt x="65" y="1"/>
                    <a:pt x="57" y="0"/>
                    <a:pt x="4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7"/>
                    <a:pt x="2" y="66"/>
                    <a:pt x="6" y="74"/>
                  </a:cubicBezTo>
                  <a:cubicBezTo>
                    <a:pt x="9" y="82"/>
                    <a:pt x="14" y="89"/>
                    <a:pt x="20" y="95"/>
                  </a:cubicBezTo>
                  <a:cubicBezTo>
                    <a:pt x="26" y="101"/>
                    <a:pt x="33" y="106"/>
                    <a:pt x="41" y="109"/>
                  </a:cubicBezTo>
                  <a:cubicBezTo>
                    <a:pt x="49" y="113"/>
                    <a:pt x="57" y="115"/>
                    <a:pt x="65" y="115"/>
                  </a:cubicBezTo>
                  <a:cubicBezTo>
                    <a:pt x="72" y="115"/>
                    <a:pt x="78" y="114"/>
                    <a:pt x="84" y="111"/>
                  </a:cubicBezTo>
                  <a:cubicBezTo>
                    <a:pt x="90" y="109"/>
                    <a:pt x="95" y="106"/>
                    <a:pt x="99" y="102"/>
                  </a:cubicBezTo>
                  <a:cubicBezTo>
                    <a:pt x="103" y="98"/>
                    <a:pt x="107" y="93"/>
                    <a:pt x="109" y="87"/>
                  </a:cubicBezTo>
                  <a:cubicBezTo>
                    <a:pt x="112" y="81"/>
                    <a:pt x="113" y="75"/>
                    <a:pt x="114" y="69"/>
                  </a:cubicBezTo>
                  <a:cubicBezTo>
                    <a:pt x="114" y="67"/>
                    <a:pt x="113" y="66"/>
                    <a:pt x="11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" name="Logo R"/>
            <p:cNvSpPr>
              <a:spLocks/>
            </p:cNvSpPr>
            <p:nvPr/>
          </p:nvSpPr>
          <p:spPr bwMode="gray">
            <a:xfrm>
              <a:off x="-3157538" y="3063875"/>
              <a:ext cx="461963" cy="423862"/>
            </a:xfrm>
            <a:custGeom>
              <a:avLst/>
              <a:gdLst>
                <a:gd name="T0" fmla="*/ 121 w 123"/>
                <a:gd name="T1" fmla="*/ 99 h 113"/>
                <a:gd name="T2" fmla="*/ 104 w 123"/>
                <a:gd name="T3" fmla="*/ 88 h 113"/>
                <a:gd name="T4" fmla="*/ 91 w 123"/>
                <a:gd name="T5" fmla="*/ 78 h 113"/>
                <a:gd name="T6" fmla="*/ 107 w 123"/>
                <a:gd name="T7" fmla="*/ 67 h 113"/>
                <a:gd name="T8" fmla="*/ 113 w 123"/>
                <a:gd name="T9" fmla="*/ 49 h 113"/>
                <a:gd name="T10" fmla="*/ 107 w 123"/>
                <a:gd name="T11" fmla="*/ 30 h 113"/>
                <a:gd name="T12" fmla="*/ 92 w 123"/>
                <a:gd name="T13" fmla="*/ 14 h 113"/>
                <a:gd name="T14" fmla="*/ 71 w 123"/>
                <a:gd name="T15" fmla="*/ 4 h 113"/>
                <a:gd name="T16" fmla="*/ 48 w 123"/>
                <a:gd name="T17" fmla="*/ 0 h 113"/>
                <a:gd name="T18" fmla="*/ 2 w 123"/>
                <a:gd name="T19" fmla="*/ 0 h 113"/>
                <a:gd name="T20" fmla="*/ 0 w 123"/>
                <a:gd name="T21" fmla="*/ 2 h 113"/>
                <a:gd name="T22" fmla="*/ 0 w 123"/>
                <a:gd name="T23" fmla="*/ 79 h 113"/>
                <a:gd name="T24" fmla="*/ 0 w 123"/>
                <a:gd name="T25" fmla="*/ 96 h 113"/>
                <a:gd name="T26" fmla="*/ 0 w 123"/>
                <a:gd name="T27" fmla="*/ 102 h 113"/>
                <a:gd name="T28" fmla="*/ 0 w 123"/>
                <a:gd name="T29" fmla="*/ 109 h 113"/>
                <a:gd name="T30" fmla="*/ 1 w 123"/>
                <a:gd name="T31" fmla="*/ 112 h 113"/>
                <a:gd name="T32" fmla="*/ 7 w 123"/>
                <a:gd name="T33" fmla="*/ 113 h 113"/>
                <a:gd name="T34" fmla="*/ 15 w 123"/>
                <a:gd name="T35" fmla="*/ 112 h 113"/>
                <a:gd name="T36" fmla="*/ 25 w 123"/>
                <a:gd name="T37" fmla="*/ 105 h 113"/>
                <a:gd name="T38" fmla="*/ 30 w 123"/>
                <a:gd name="T39" fmla="*/ 86 h 113"/>
                <a:gd name="T40" fmla="*/ 30 w 123"/>
                <a:gd name="T41" fmla="*/ 39 h 113"/>
                <a:gd name="T42" fmla="*/ 31 w 123"/>
                <a:gd name="T43" fmla="*/ 36 h 113"/>
                <a:gd name="T44" fmla="*/ 32 w 123"/>
                <a:gd name="T45" fmla="*/ 34 h 113"/>
                <a:gd name="T46" fmla="*/ 60 w 123"/>
                <a:gd name="T47" fmla="*/ 28 h 113"/>
                <a:gd name="T48" fmla="*/ 80 w 123"/>
                <a:gd name="T49" fmla="*/ 50 h 113"/>
                <a:gd name="T50" fmla="*/ 64 w 123"/>
                <a:gd name="T51" fmla="*/ 58 h 113"/>
                <a:gd name="T52" fmla="*/ 53 w 123"/>
                <a:gd name="T53" fmla="*/ 57 h 113"/>
                <a:gd name="T54" fmla="*/ 48 w 123"/>
                <a:gd name="T55" fmla="*/ 55 h 113"/>
                <a:gd name="T56" fmla="*/ 44 w 123"/>
                <a:gd name="T57" fmla="*/ 54 h 113"/>
                <a:gd name="T58" fmla="*/ 43 w 123"/>
                <a:gd name="T59" fmla="*/ 57 h 113"/>
                <a:gd name="T60" fmla="*/ 43 w 123"/>
                <a:gd name="T61" fmla="*/ 69 h 113"/>
                <a:gd name="T62" fmla="*/ 47 w 123"/>
                <a:gd name="T63" fmla="*/ 79 h 113"/>
                <a:gd name="T64" fmla="*/ 84 w 123"/>
                <a:gd name="T65" fmla="*/ 109 h 113"/>
                <a:gd name="T66" fmla="*/ 96 w 123"/>
                <a:gd name="T67" fmla="*/ 113 h 113"/>
                <a:gd name="T68" fmla="*/ 121 w 123"/>
                <a:gd name="T69" fmla="*/ 113 h 113"/>
                <a:gd name="T70" fmla="*/ 123 w 123"/>
                <a:gd name="T71" fmla="*/ 110 h 113"/>
                <a:gd name="T72" fmla="*/ 123 w 123"/>
                <a:gd name="T73" fmla="*/ 102 h 113"/>
                <a:gd name="T74" fmla="*/ 121 w 123"/>
                <a:gd name="T75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13">
                  <a:moveTo>
                    <a:pt x="121" y="99"/>
                  </a:moveTo>
                  <a:cubicBezTo>
                    <a:pt x="121" y="99"/>
                    <a:pt x="115" y="98"/>
                    <a:pt x="104" y="88"/>
                  </a:cubicBezTo>
                  <a:cubicBezTo>
                    <a:pt x="98" y="83"/>
                    <a:pt x="93" y="80"/>
                    <a:pt x="91" y="78"/>
                  </a:cubicBezTo>
                  <a:cubicBezTo>
                    <a:pt x="93" y="77"/>
                    <a:pt x="100" y="74"/>
                    <a:pt x="107" y="67"/>
                  </a:cubicBezTo>
                  <a:cubicBezTo>
                    <a:pt x="111" y="62"/>
                    <a:pt x="113" y="56"/>
                    <a:pt x="113" y="49"/>
                  </a:cubicBezTo>
                  <a:cubicBezTo>
                    <a:pt x="113" y="42"/>
                    <a:pt x="111" y="36"/>
                    <a:pt x="107" y="30"/>
                  </a:cubicBezTo>
                  <a:cubicBezTo>
                    <a:pt x="103" y="24"/>
                    <a:pt x="98" y="18"/>
                    <a:pt x="92" y="14"/>
                  </a:cubicBezTo>
                  <a:cubicBezTo>
                    <a:pt x="86" y="10"/>
                    <a:pt x="79" y="6"/>
                    <a:pt x="71" y="4"/>
                  </a:cubicBezTo>
                  <a:cubicBezTo>
                    <a:pt x="63" y="1"/>
                    <a:pt x="56" y="0"/>
                    <a:pt x="48" y="0"/>
                  </a:cubicBezTo>
                  <a:cubicBezTo>
                    <a:pt x="48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79"/>
                    <a:pt x="0" y="7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2"/>
                    <a:pt x="1" y="112"/>
                  </a:cubicBezTo>
                  <a:cubicBezTo>
                    <a:pt x="2" y="113"/>
                    <a:pt x="6" y="113"/>
                    <a:pt x="7" y="113"/>
                  </a:cubicBezTo>
                  <a:cubicBezTo>
                    <a:pt x="10" y="113"/>
                    <a:pt x="13" y="113"/>
                    <a:pt x="15" y="112"/>
                  </a:cubicBezTo>
                  <a:cubicBezTo>
                    <a:pt x="19" y="111"/>
                    <a:pt x="22" y="108"/>
                    <a:pt x="25" y="105"/>
                  </a:cubicBezTo>
                  <a:cubicBezTo>
                    <a:pt x="29" y="99"/>
                    <a:pt x="30" y="93"/>
                    <a:pt x="30" y="86"/>
                  </a:cubicBezTo>
                  <a:cubicBezTo>
                    <a:pt x="30" y="85"/>
                    <a:pt x="30" y="39"/>
                    <a:pt x="30" y="39"/>
                  </a:cubicBezTo>
                  <a:cubicBezTo>
                    <a:pt x="30" y="39"/>
                    <a:pt x="30" y="37"/>
                    <a:pt x="31" y="36"/>
                  </a:cubicBezTo>
                  <a:cubicBezTo>
                    <a:pt x="31" y="35"/>
                    <a:pt x="32" y="34"/>
                    <a:pt x="32" y="34"/>
                  </a:cubicBezTo>
                  <a:cubicBezTo>
                    <a:pt x="35" y="28"/>
                    <a:pt x="47" y="25"/>
                    <a:pt x="60" y="28"/>
                  </a:cubicBezTo>
                  <a:cubicBezTo>
                    <a:pt x="77" y="33"/>
                    <a:pt x="82" y="44"/>
                    <a:pt x="80" y="50"/>
                  </a:cubicBezTo>
                  <a:cubicBezTo>
                    <a:pt x="78" y="55"/>
                    <a:pt x="72" y="58"/>
                    <a:pt x="64" y="58"/>
                  </a:cubicBezTo>
                  <a:cubicBezTo>
                    <a:pt x="61" y="58"/>
                    <a:pt x="57" y="58"/>
                    <a:pt x="53" y="57"/>
                  </a:cubicBezTo>
                  <a:cubicBezTo>
                    <a:pt x="53" y="57"/>
                    <a:pt x="50" y="56"/>
                    <a:pt x="48" y="55"/>
                  </a:cubicBezTo>
                  <a:cubicBezTo>
                    <a:pt x="48" y="55"/>
                    <a:pt x="46" y="54"/>
                    <a:pt x="44" y="54"/>
                  </a:cubicBezTo>
                  <a:cubicBezTo>
                    <a:pt x="43" y="54"/>
                    <a:pt x="43" y="55"/>
                    <a:pt x="43" y="57"/>
                  </a:cubicBezTo>
                  <a:cubicBezTo>
                    <a:pt x="43" y="57"/>
                    <a:pt x="43" y="69"/>
                    <a:pt x="43" y="69"/>
                  </a:cubicBezTo>
                  <a:cubicBezTo>
                    <a:pt x="43" y="73"/>
                    <a:pt x="44" y="77"/>
                    <a:pt x="47" y="79"/>
                  </a:cubicBezTo>
                  <a:cubicBezTo>
                    <a:pt x="47" y="79"/>
                    <a:pt x="84" y="109"/>
                    <a:pt x="84" y="109"/>
                  </a:cubicBezTo>
                  <a:cubicBezTo>
                    <a:pt x="88" y="112"/>
                    <a:pt x="92" y="113"/>
                    <a:pt x="96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3"/>
                    <a:pt x="123" y="112"/>
                    <a:pt x="123" y="110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2" y="99"/>
                    <a:pt x="12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" name="Logo E"/>
            <p:cNvSpPr>
              <a:spLocks/>
            </p:cNvSpPr>
            <p:nvPr/>
          </p:nvSpPr>
          <p:spPr bwMode="gray">
            <a:xfrm>
              <a:off x="-3622675" y="3063875"/>
              <a:ext cx="428625" cy="423862"/>
            </a:xfrm>
            <a:custGeom>
              <a:avLst/>
              <a:gdLst>
                <a:gd name="T0" fmla="*/ 96 w 114"/>
                <a:gd name="T1" fmla="*/ 84 h 113"/>
                <a:gd name="T2" fmla="*/ 63 w 114"/>
                <a:gd name="T3" fmla="*/ 84 h 113"/>
                <a:gd name="T4" fmla="*/ 50 w 114"/>
                <a:gd name="T5" fmla="*/ 81 h 113"/>
                <a:gd name="T6" fmla="*/ 40 w 114"/>
                <a:gd name="T7" fmla="*/ 73 h 113"/>
                <a:gd name="T8" fmla="*/ 33 w 114"/>
                <a:gd name="T9" fmla="*/ 61 h 113"/>
                <a:gd name="T10" fmla="*/ 30 w 114"/>
                <a:gd name="T11" fmla="*/ 48 h 113"/>
                <a:gd name="T12" fmla="*/ 35 w 114"/>
                <a:gd name="T13" fmla="*/ 34 h 113"/>
                <a:gd name="T14" fmla="*/ 39 w 114"/>
                <a:gd name="T15" fmla="*/ 31 h 113"/>
                <a:gd name="T16" fmla="*/ 43 w 114"/>
                <a:gd name="T17" fmla="*/ 30 h 113"/>
                <a:gd name="T18" fmla="*/ 50 w 114"/>
                <a:gd name="T19" fmla="*/ 29 h 113"/>
                <a:gd name="T20" fmla="*/ 56 w 114"/>
                <a:gd name="T21" fmla="*/ 30 h 113"/>
                <a:gd name="T22" fmla="*/ 67 w 114"/>
                <a:gd name="T23" fmla="*/ 34 h 113"/>
                <a:gd name="T24" fmla="*/ 81 w 114"/>
                <a:gd name="T25" fmla="*/ 47 h 113"/>
                <a:gd name="T26" fmla="*/ 47 w 114"/>
                <a:gd name="T27" fmla="*/ 47 h 113"/>
                <a:gd name="T28" fmla="*/ 44 w 114"/>
                <a:gd name="T29" fmla="*/ 50 h 113"/>
                <a:gd name="T30" fmla="*/ 46 w 114"/>
                <a:gd name="T31" fmla="*/ 58 h 113"/>
                <a:gd name="T32" fmla="*/ 67 w 114"/>
                <a:gd name="T33" fmla="*/ 71 h 113"/>
                <a:gd name="T34" fmla="*/ 99 w 114"/>
                <a:gd name="T35" fmla="*/ 71 h 113"/>
                <a:gd name="T36" fmla="*/ 111 w 114"/>
                <a:gd name="T37" fmla="*/ 67 h 113"/>
                <a:gd name="T38" fmla="*/ 114 w 114"/>
                <a:gd name="T39" fmla="*/ 57 h 113"/>
                <a:gd name="T40" fmla="*/ 108 w 114"/>
                <a:gd name="T41" fmla="*/ 38 h 113"/>
                <a:gd name="T42" fmla="*/ 94 w 114"/>
                <a:gd name="T43" fmla="*/ 19 h 113"/>
                <a:gd name="T44" fmla="*/ 74 w 114"/>
                <a:gd name="T45" fmla="*/ 5 h 113"/>
                <a:gd name="T46" fmla="*/ 50 w 114"/>
                <a:gd name="T47" fmla="*/ 0 h 113"/>
                <a:gd name="T48" fmla="*/ 3 w 114"/>
                <a:gd name="T49" fmla="*/ 0 h 113"/>
                <a:gd name="T50" fmla="*/ 0 w 114"/>
                <a:gd name="T51" fmla="*/ 2 h 113"/>
                <a:gd name="T52" fmla="*/ 0 w 114"/>
                <a:gd name="T53" fmla="*/ 49 h 113"/>
                <a:gd name="T54" fmla="*/ 5 w 114"/>
                <a:gd name="T55" fmla="*/ 73 h 113"/>
                <a:gd name="T56" fmla="*/ 19 w 114"/>
                <a:gd name="T57" fmla="*/ 94 h 113"/>
                <a:gd name="T58" fmla="*/ 39 w 114"/>
                <a:gd name="T59" fmla="*/ 108 h 113"/>
                <a:gd name="T60" fmla="*/ 64 w 114"/>
                <a:gd name="T61" fmla="*/ 113 h 113"/>
                <a:gd name="T62" fmla="*/ 111 w 114"/>
                <a:gd name="T63" fmla="*/ 113 h 113"/>
                <a:gd name="T64" fmla="*/ 114 w 114"/>
                <a:gd name="T65" fmla="*/ 111 h 113"/>
                <a:gd name="T66" fmla="*/ 114 w 114"/>
                <a:gd name="T67" fmla="*/ 101 h 113"/>
                <a:gd name="T68" fmla="*/ 109 w 114"/>
                <a:gd name="T69" fmla="*/ 88 h 113"/>
                <a:gd name="T70" fmla="*/ 96 w 114"/>
                <a:gd name="T71" fmla="*/ 8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4" h="113">
                  <a:moveTo>
                    <a:pt x="96" y="84"/>
                  </a:moveTo>
                  <a:cubicBezTo>
                    <a:pt x="63" y="84"/>
                    <a:pt x="63" y="84"/>
                    <a:pt x="63" y="84"/>
                  </a:cubicBezTo>
                  <a:cubicBezTo>
                    <a:pt x="59" y="84"/>
                    <a:pt x="54" y="82"/>
                    <a:pt x="50" y="81"/>
                  </a:cubicBezTo>
                  <a:cubicBezTo>
                    <a:pt x="47" y="79"/>
                    <a:pt x="41" y="74"/>
                    <a:pt x="40" y="73"/>
                  </a:cubicBezTo>
                  <a:cubicBezTo>
                    <a:pt x="37" y="69"/>
                    <a:pt x="34" y="65"/>
                    <a:pt x="33" y="61"/>
                  </a:cubicBezTo>
                  <a:cubicBezTo>
                    <a:pt x="31" y="57"/>
                    <a:pt x="30" y="52"/>
                    <a:pt x="30" y="48"/>
                  </a:cubicBezTo>
                  <a:cubicBezTo>
                    <a:pt x="30" y="42"/>
                    <a:pt x="32" y="37"/>
                    <a:pt x="35" y="34"/>
                  </a:cubicBezTo>
                  <a:cubicBezTo>
                    <a:pt x="36" y="33"/>
                    <a:pt x="37" y="32"/>
                    <a:pt x="39" y="31"/>
                  </a:cubicBezTo>
                  <a:cubicBezTo>
                    <a:pt x="40" y="30"/>
                    <a:pt x="42" y="30"/>
                    <a:pt x="43" y="30"/>
                  </a:cubicBezTo>
                  <a:cubicBezTo>
                    <a:pt x="45" y="29"/>
                    <a:pt x="48" y="29"/>
                    <a:pt x="50" y="29"/>
                  </a:cubicBezTo>
                  <a:cubicBezTo>
                    <a:pt x="52" y="29"/>
                    <a:pt x="54" y="29"/>
                    <a:pt x="56" y="30"/>
                  </a:cubicBezTo>
                  <a:cubicBezTo>
                    <a:pt x="60" y="30"/>
                    <a:pt x="64" y="32"/>
                    <a:pt x="67" y="34"/>
                  </a:cubicBezTo>
                  <a:cubicBezTo>
                    <a:pt x="72" y="37"/>
                    <a:pt x="78" y="42"/>
                    <a:pt x="81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5" y="47"/>
                    <a:pt x="44" y="48"/>
                    <a:pt x="44" y="50"/>
                  </a:cubicBezTo>
                  <a:cubicBezTo>
                    <a:pt x="44" y="53"/>
                    <a:pt x="45" y="55"/>
                    <a:pt x="46" y="58"/>
                  </a:cubicBezTo>
                  <a:cubicBezTo>
                    <a:pt x="47" y="61"/>
                    <a:pt x="54" y="71"/>
                    <a:pt x="67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1"/>
                    <a:pt x="109" y="70"/>
                    <a:pt x="111" y="67"/>
                  </a:cubicBezTo>
                  <a:cubicBezTo>
                    <a:pt x="113" y="64"/>
                    <a:pt x="114" y="61"/>
                    <a:pt x="114" y="57"/>
                  </a:cubicBezTo>
                  <a:cubicBezTo>
                    <a:pt x="114" y="51"/>
                    <a:pt x="112" y="44"/>
                    <a:pt x="108" y="38"/>
                  </a:cubicBezTo>
                  <a:cubicBezTo>
                    <a:pt x="105" y="31"/>
                    <a:pt x="100" y="24"/>
                    <a:pt x="94" y="19"/>
                  </a:cubicBezTo>
                  <a:cubicBezTo>
                    <a:pt x="89" y="13"/>
                    <a:pt x="82" y="9"/>
                    <a:pt x="74" y="5"/>
                  </a:cubicBezTo>
                  <a:cubicBezTo>
                    <a:pt x="66" y="1"/>
                    <a:pt x="58" y="0"/>
                    <a:pt x="50" y="0"/>
                  </a:cubicBezTo>
                  <a:cubicBezTo>
                    <a:pt x="50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49"/>
                    <a:pt x="0" y="49"/>
                  </a:cubicBezTo>
                  <a:cubicBezTo>
                    <a:pt x="0" y="57"/>
                    <a:pt x="2" y="66"/>
                    <a:pt x="5" y="73"/>
                  </a:cubicBezTo>
                  <a:cubicBezTo>
                    <a:pt x="9" y="81"/>
                    <a:pt x="13" y="88"/>
                    <a:pt x="19" y="94"/>
                  </a:cubicBezTo>
                  <a:cubicBezTo>
                    <a:pt x="25" y="100"/>
                    <a:pt x="32" y="104"/>
                    <a:pt x="39" y="108"/>
                  </a:cubicBezTo>
                  <a:cubicBezTo>
                    <a:pt x="47" y="111"/>
                    <a:pt x="55" y="113"/>
                    <a:pt x="64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2" y="113"/>
                    <a:pt x="114" y="112"/>
                    <a:pt x="114" y="11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4" y="96"/>
                    <a:pt x="112" y="91"/>
                    <a:pt x="109" y="88"/>
                  </a:cubicBezTo>
                  <a:cubicBezTo>
                    <a:pt x="106" y="85"/>
                    <a:pt x="102" y="84"/>
                    <a:pt x="9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" name="Logo M"/>
            <p:cNvSpPr>
              <a:spLocks/>
            </p:cNvSpPr>
            <p:nvPr/>
          </p:nvSpPr>
          <p:spPr bwMode="gray">
            <a:xfrm>
              <a:off x="-4548188" y="3063875"/>
              <a:ext cx="889000" cy="423862"/>
            </a:xfrm>
            <a:custGeom>
              <a:avLst/>
              <a:gdLst>
                <a:gd name="T0" fmla="*/ 237 w 237"/>
                <a:gd name="T1" fmla="*/ 16 h 113"/>
                <a:gd name="T2" fmla="*/ 220 w 237"/>
                <a:gd name="T3" fmla="*/ 0 h 113"/>
                <a:gd name="T4" fmla="*/ 203 w 237"/>
                <a:gd name="T5" fmla="*/ 0 h 113"/>
                <a:gd name="T6" fmla="*/ 200 w 237"/>
                <a:gd name="T7" fmla="*/ 1 h 113"/>
                <a:gd name="T8" fmla="*/ 165 w 237"/>
                <a:gd name="T9" fmla="*/ 34 h 113"/>
                <a:gd name="T10" fmla="*/ 119 w 237"/>
                <a:gd name="T11" fmla="*/ 52 h 113"/>
                <a:gd name="T12" fmla="*/ 71 w 237"/>
                <a:gd name="T13" fmla="*/ 32 h 113"/>
                <a:gd name="T14" fmla="*/ 44 w 237"/>
                <a:gd name="T15" fmla="*/ 8 h 113"/>
                <a:gd name="T16" fmla="*/ 25 w 237"/>
                <a:gd name="T17" fmla="*/ 0 h 113"/>
                <a:gd name="T18" fmla="*/ 4 w 237"/>
                <a:gd name="T19" fmla="*/ 0 h 113"/>
                <a:gd name="T20" fmla="*/ 0 w 237"/>
                <a:gd name="T21" fmla="*/ 3 h 113"/>
                <a:gd name="T22" fmla="*/ 0 w 237"/>
                <a:gd name="T23" fmla="*/ 96 h 113"/>
                <a:gd name="T24" fmla="*/ 17 w 237"/>
                <a:gd name="T25" fmla="*/ 113 h 113"/>
                <a:gd name="T26" fmla="*/ 23 w 237"/>
                <a:gd name="T27" fmla="*/ 113 h 113"/>
                <a:gd name="T28" fmla="*/ 28 w 237"/>
                <a:gd name="T29" fmla="*/ 113 h 113"/>
                <a:gd name="T30" fmla="*/ 31 w 237"/>
                <a:gd name="T31" fmla="*/ 110 h 113"/>
                <a:gd name="T32" fmla="*/ 31 w 237"/>
                <a:gd name="T33" fmla="*/ 76 h 113"/>
                <a:gd name="T34" fmla="*/ 47 w 237"/>
                <a:gd name="T35" fmla="*/ 61 h 113"/>
                <a:gd name="T36" fmla="*/ 84 w 237"/>
                <a:gd name="T37" fmla="*/ 83 h 113"/>
                <a:gd name="T38" fmla="*/ 119 w 237"/>
                <a:gd name="T39" fmla="*/ 105 h 113"/>
                <a:gd name="T40" fmla="*/ 153 w 237"/>
                <a:gd name="T41" fmla="*/ 83 h 113"/>
                <a:gd name="T42" fmla="*/ 190 w 237"/>
                <a:gd name="T43" fmla="*/ 61 h 113"/>
                <a:gd name="T44" fmla="*/ 206 w 237"/>
                <a:gd name="T45" fmla="*/ 76 h 113"/>
                <a:gd name="T46" fmla="*/ 206 w 237"/>
                <a:gd name="T47" fmla="*/ 96 h 113"/>
                <a:gd name="T48" fmla="*/ 223 w 237"/>
                <a:gd name="T49" fmla="*/ 113 h 113"/>
                <a:gd name="T50" fmla="*/ 230 w 237"/>
                <a:gd name="T51" fmla="*/ 113 h 113"/>
                <a:gd name="T52" fmla="*/ 234 w 237"/>
                <a:gd name="T53" fmla="*/ 113 h 113"/>
                <a:gd name="T54" fmla="*/ 234 w 237"/>
                <a:gd name="T55" fmla="*/ 113 h 113"/>
                <a:gd name="T56" fmla="*/ 237 w 237"/>
                <a:gd name="T57" fmla="*/ 110 h 113"/>
                <a:gd name="T58" fmla="*/ 237 w 237"/>
                <a:gd name="T5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7" h="113">
                  <a:moveTo>
                    <a:pt x="237" y="16"/>
                  </a:moveTo>
                  <a:cubicBezTo>
                    <a:pt x="237" y="7"/>
                    <a:pt x="229" y="0"/>
                    <a:pt x="22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2" y="0"/>
                    <a:pt x="201" y="0"/>
                    <a:pt x="200" y="1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53" y="45"/>
                    <a:pt x="137" y="52"/>
                    <a:pt x="119" y="52"/>
                  </a:cubicBezTo>
                  <a:cubicBezTo>
                    <a:pt x="100" y="52"/>
                    <a:pt x="83" y="45"/>
                    <a:pt x="71" y="32"/>
                  </a:cubicBezTo>
                  <a:cubicBezTo>
                    <a:pt x="71" y="32"/>
                    <a:pt x="45" y="8"/>
                    <a:pt x="44" y="8"/>
                  </a:cubicBezTo>
                  <a:cubicBezTo>
                    <a:pt x="39" y="3"/>
                    <a:pt x="33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6"/>
                    <a:pt x="8" y="113"/>
                    <a:pt x="17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30" y="113"/>
                    <a:pt x="31" y="112"/>
                    <a:pt x="31" y="110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68"/>
                    <a:pt x="38" y="61"/>
                    <a:pt x="47" y="61"/>
                  </a:cubicBezTo>
                  <a:cubicBezTo>
                    <a:pt x="63" y="61"/>
                    <a:pt x="74" y="74"/>
                    <a:pt x="84" y="83"/>
                  </a:cubicBezTo>
                  <a:cubicBezTo>
                    <a:pt x="97" y="94"/>
                    <a:pt x="107" y="105"/>
                    <a:pt x="119" y="105"/>
                  </a:cubicBezTo>
                  <a:cubicBezTo>
                    <a:pt x="131" y="105"/>
                    <a:pt x="140" y="94"/>
                    <a:pt x="153" y="83"/>
                  </a:cubicBezTo>
                  <a:cubicBezTo>
                    <a:pt x="163" y="74"/>
                    <a:pt x="175" y="61"/>
                    <a:pt x="190" y="61"/>
                  </a:cubicBezTo>
                  <a:cubicBezTo>
                    <a:pt x="199" y="61"/>
                    <a:pt x="206" y="68"/>
                    <a:pt x="206" y="76"/>
                  </a:cubicBezTo>
                  <a:cubicBezTo>
                    <a:pt x="206" y="76"/>
                    <a:pt x="206" y="96"/>
                    <a:pt x="206" y="96"/>
                  </a:cubicBezTo>
                  <a:cubicBezTo>
                    <a:pt x="206" y="106"/>
                    <a:pt x="214" y="113"/>
                    <a:pt x="223" y="113"/>
                  </a:cubicBezTo>
                  <a:cubicBezTo>
                    <a:pt x="223" y="113"/>
                    <a:pt x="230" y="113"/>
                    <a:pt x="230" y="113"/>
                  </a:cubicBezTo>
                  <a:cubicBezTo>
                    <a:pt x="232" y="113"/>
                    <a:pt x="234" y="113"/>
                    <a:pt x="234" y="113"/>
                  </a:cubicBezTo>
                  <a:cubicBezTo>
                    <a:pt x="234" y="113"/>
                    <a:pt x="234" y="113"/>
                    <a:pt x="234" y="113"/>
                  </a:cubicBezTo>
                  <a:cubicBezTo>
                    <a:pt x="235" y="113"/>
                    <a:pt x="237" y="112"/>
                    <a:pt x="237" y="110"/>
                  </a:cubicBezTo>
                  <a:cubicBezTo>
                    <a:pt x="237" y="110"/>
                    <a:pt x="237" y="17"/>
                    <a:pt x="23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3" name="empower - DO NOT DELETE!!!"/>
          <p:cNvSpPr/>
          <p:nvPr userDrawn="1">
            <p:custDataLst>
              <p:tags r:id="rId22"/>
            </p:custDataLst>
          </p:nvPr>
        </p:nvSpPr>
        <p:spPr bwMode="gray">
          <a:xfrm>
            <a:off x="-47625" y="-63500"/>
            <a:ext cx="0" cy="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empower - DO NOT DELETE!!!" hidden="1"/>
          <p:cNvSpPr/>
          <p:nvPr userDrawn="1">
            <p:custDataLst>
              <p:tags r:id="rId23"/>
            </p:custDataLst>
          </p:nvPr>
        </p:nvSpPr>
        <p:spPr bwMode="gray"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892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</p:sldLayoutIdLst>
  <p:hf hdr="0" dt="0"/>
  <p:txStyles>
    <p:titleStyle>
      <a:lvl1pPr algn="l" defTabSz="685800" rtl="0" eaLnBrk="1" latinLnBrk="0" hangingPunct="1">
        <a:lnSpc>
          <a:spcPts val="1800"/>
        </a:lnSpc>
        <a:spcBef>
          <a:spcPct val="0"/>
        </a:spcBef>
        <a:buNone/>
        <a:defRPr lang="de-DE" sz="1650" b="1" kern="1200" baseline="0" dirty="0" smtClean="0">
          <a:solidFill>
            <a:srgbClr val="50329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05000"/>
        </a:lnSpc>
        <a:spcBef>
          <a:spcPts val="450"/>
        </a:spcBef>
        <a:spcAft>
          <a:spcPts val="225"/>
        </a:spcAft>
        <a:buFont typeface="Arial" panose="020B0604020202020204" pitchFamily="34" charset="0"/>
        <a:buNone/>
        <a:defRPr lang="en-US" sz="1200" kern="1200" smtClean="0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35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" panose="05000000000000000000" pitchFamily="2" charset="2"/>
        <a:buChar char=""/>
        <a:defRPr lang="en-US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27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accent1"/>
        </a:buClr>
        <a:buFont typeface="Symbol" panose="05050102010706020507" pitchFamily="18" charset="2"/>
        <a:buChar char="-"/>
        <a:defRPr lang="en-US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403622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lang="en-US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0544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lang="de-DE" sz="1200" kern="1200" smtClean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 baseline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 baseline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540000" indent="-135000" algn="l" defTabSz="685800" rtl="0" eaLnBrk="1" latinLnBrk="0" hangingPunct="1">
        <a:lnSpc>
          <a:spcPct val="105000"/>
        </a:lnSpc>
        <a:spcBef>
          <a:spcPts val="225"/>
        </a:spcBef>
        <a:spcAft>
          <a:spcPts val="225"/>
        </a:spcAft>
        <a:buClr>
          <a:schemeClr val="tx2"/>
        </a:buClr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bodyStyle>
    <p:otherStyle>
      <a:defPPr>
        <a:defRPr lang="fr-FR"/>
      </a:defPPr>
      <a:lvl1pPr marL="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5">
          <p15:clr>
            <a:srgbClr val="F26B43"/>
          </p15:clr>
        </p15:guide>
        <p15:guide id="2" orient="horz" pos="935">
          <p15:clr>
            <a:srgbClr val="F26B43"/>
          </p15:clr>
        </p15:guide>
        <p15:guide id="3" orient="horz" pos="3838">
          <p15:clr>
            <a:srgbClr val="F26B43"/>
          </p15:clr>
        </p15:guide>
        <p15:guide id="4" pos="393">
          <p15:clr>
            <a:srgbClr val="F26B43"/>
          </p15:clr>
        </p15:guide>
        <p15:guide id="5" pos="7287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6">
            <a:extLst>
              <a:ext uri="{FF2B5EF4-FFF2-40B4-BE49-F238E27FC236}">
                <a16:creationId xmlns="" xmlns:a16="http://schemas.microsoft.com/office/drawing/2014/main" id="{1FBA405B-91D7-455B-838E-7390C471CAC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319" y="238125"/>
            <a:ext cx="8154333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7">
            <a:extLst>
              <a:ext uri="{FF2B5EF4-FFF2-40B4-BE49-F238E27FC236}">
                <a16:creationId xmlns="" xmlns:a16="http://schemas.microsoft.com/office/drawing/2014/main" id="{5E3FA78F-9815-470C-AAC7-65118010A9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0173" y="1517650"/>
            <a:ext cx="8161479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928AFCB-3188-4961-AAEE-DB4C7846ECE6}"/>
              </a:ext>
            </a:extLst>
          </p:cNvPr>
          <p:cNvSpPr/>
          <p:nvPr/>
        </p:nvSpPr>
        <p:spPr>
          <a:xfrm>
            <a:off x="1" y="2"/>
            <a:ext cx="9144000" cy="144463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tx1">
                  <a:lumMod val="50000"/>
                </a:schemeClr>
              </a:gs>
              <a:gs pos="100000">
                <a:schemeClr val="tx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07A185B-7FCD-47CF-95BF-44DC96F2E8FE}"/>
              </a:ext>
            </a:extLst>
          </p:cNvPr>
          <p:cNvSpPr/>
          <p:nvPr userDrawn="1"/>
        </p:nvSpPr>
        <p:spPr>
          <a:xfrm>
            <a:off x="1" y="2"/>
            <a:ext cx="9144000" cy="144463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tx1">
                  <a:lumMod val="75000"/>
                </a:schemeClr>
              </a:gs>
              <a:gs pos="100000">
                <a:schemeClr val="tx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DFEB3B6D-B8AE-4726-B830-C447FAD3394B}"/>
              </a:ext>
            </a:extLst>
          </p:cNvPr>
          <p:cNvCxnSpPr/>
          <p:nvPr userDrawn="1"/>
        </p:nvCxnSpPr>
        <p:spPr>
          <a:xfrm>
            <a:off x="1" y="6745288"/>
            <a:ext cx="9144000" cy="0"/>
          </a:xfrm>
          <a:prstGeom prst="line">
            <a:avLst/>
          </a:prstGeom>
          <a:ln w="19050">
            <a:solidFill>
              <a:srgbClr val="F47D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3567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625" b="1">
          <a:solidFill>
            <a:schemeClr val="tx2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625" b="1">
          <a:solidFill>
            <a:schemeClr val="tx2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625" b="1">
          <a:solidFill>
            <a:schemeClr val="tx2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625" b="1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1" fontAlgn="base" hangingPunct="1">
        <a:lnSpc>
          <a:spcPct val="90000"/>
        </a:lnSpc>
        <a:spcBef>
          <a:spcPts val="750"/>
        </a:spcBef>
        <a:spcAft>
          <a:spcPts val="525"/>
        </a:spcAft>
        <a:buClr>
          <a:schemeClr val="bg1"/>
        </a:buClr>
        <a:buFont typeface="Wingdings" panose="05000000000000000000" pitchFamily="2" charset="2"/>
        <a:buChar char="§"/>
        <a:defRPr sz="2100">
          <a:solidFill>
            <a:schemeClr val="bg1"/>
          </a:solidFill>
          <a:latin typeface="Calibri" panose="020F0502020204030204" pitchFamily="34" charset="0"/>
          <a:ea typeface="+mn-ea"/>
          <a:cs typeface="+mn-cs"/>
        </a:defRPr>
      </a:lvl1pPr>
      <a:lvl2pPr marL="557213" indent="-214313" algn="l" rtl="0" eaLnBrk="1" fontAlgn="base" hangingPunct="1">
        <a:lnSpc>
          <a:spcPct val="90000"/>
        </a:lnSpc>
        <a:spcBef>
          <a:spcPts val="750"/>
        </a:spcBef>
        <a:spcAft>
          <a:spcPts val="525"/>
        </a:spcAft>
        <a:buClr>
          <a:schemeClr val="bg1"/>
        </a:buClr>
        <a:buFont typeface="Arial" panose="020B0604020202020204" pitchFamily="34" charset="0"/>
        <a:buChar char="‒"/>
        <a:defRPr sz="1950">
          <a:solidFill>
            <a:schemeClr val="bg1"/>
          </a:solidFill>
          <a:latin typeface="Calibri" panose="020F0502020204030204" pitchFamily="34" charset="0"/>
        </a:defRPr>
      </a:lvl2pPr>
      <a:lvl3pPr marL="857250" indent="-171450" algn="l" rtl="0" eaLnBrk="1" fontAlgn="base" hangingPunct="1">
        <a:lnSpc>
          <a:spcPct val="90000"/>
        </a:lnSpc>
        <a:spcBef>
          <a:spcPts val="750"/>
        </a:spcBef>
        <a:spcAft>
          <a:spcPts val="525"/>
        </a:spcAft>
        <a:buClr>
          <a:schemeClr val="bg1"/>
        </a:buClr>
        <a:buFont typeface="Arial" panose="020B0604020202020204" pitchFamily="34" charset="0"/>
        <a:buChar char="‒"/>
        <a:defRPr sz="1800">
          <a:solidFill>
            <a:schemeClr val="bg1"/>
          </a:solidFill>
          <a:latin typeface="Calibri" panose="020F0502020204030204" pitchFamily="34" charset="0"/>
        </a:defRPr>
      </a:lvl3pPr>
      <a:lvl4pPr marL="1200150" indent="-171450" algn="l" rtl="0" eaLnBrk="1" fontAlgn="base" hangingPunct="1">
        <a:lnSpc>
          <a:spcPct val="90000"/>
        </a:lnSpc>
        <a:spcBef>
          <a:spcPts val="750"/>
        </a:spcBef>
        <a:spcAft>
          <a:spcPts val="525"/>
        </a:spcAft>
        <a:buClr>
          <a:schemeClr val="bg1"/>
        </a:buClr>
        <a:buFont typeface="Arial" panose="020B0604020202020204" pitchFamily="34" charset="0"/>
        <a:buChar char="‒"/>
        <a:defRPr sz="1650">
          <a:solidFill>
            <a:schemeClr val="bg1"/>
          </a:solidFill>
          <a:latin typeface="Calibri" panose="020F0502020204030204" pitchFamily="34" charset="0"/>
        </a:defRPr>
      </a:lvl4pPr>
      <a:lvl5pPr marL="1543050" indent="-171450" algn="l" rtl="0" eaLnBrk="1" fontAlgn="base" hangingPunct="1">
        <a:lnSpc>
          <a:spcPct val="90000"/>
        </a:lnSpc>
        <a:spcBef>
          <a:spcPts val="750"/>
        </a:spcBef>
        <a:spcAft>
          <a:spcPts val="525"/>
        </a:spcAft>
        <a:buClr>
          <a:schemeClr val="bg1"/>
        </a:buClr>
        <a:buFont typeface="Arial" panose="020B0604020202020204" pitchFamily="34" charset="0"/>
        <a:buChar char="‒"/>
        <a:defRPr sz="1500">
          <a:solidFill>
            <a:schemeClr val="bg1"/>
          </a:solidFill>
          <a:latin typeface="Calibri" panose="020F0502020204030204" pitchFamily="34" charset="0"/>
        </a:defRPr>
      </a:lvl5pPr>
      <a:lvl6pPr marL="1885950" indent="-17145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05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05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05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05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554614"/>
            <a:ext cx="8153400" cy="1470025"/>
          </a:xfrm>
        </p:spPr>
        <p:txBody>
          <a:bodyPr>
            <a:normAutofit fontScale="90000"/>
          </a:bodyPr>
          <a:lstStyle/>
          <a:p>
            <a:r>
              <a:rPr lang="en" b="1" dirty="0" smtClean="0">
                <a:solidFill>
                  <a:srgbClr val="660033"/>
                </a:solidFill>
                <a:latin typeface="+mn-lt"/>
              </a:rPr>
              <a:t>COMPLICATIONS AND ADVERSE EFFECTS OF ONCOLOGICAL TREATMENT</a:t>
            </a:r>
            <a:endParaRPr lang="en-US" b="1" dirty="0">
              <a:solidFill>
                <a:srgbClr val="660033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5943600"/>
            <a:ext cx="4343400" cy="609600"/>
          </a:xfrm>
        </p:spPr>
        <p:txBody>
          <a:bodyPr>
            <a:normAutofit fontScale="92500" lnSpcReduction="10000"/>
          </a:bodyPr>
          <a:lstStyle/>
          <a:p>
            <a:r>
              <a:rPr lang="en" dirty="0" smtClean="0"/>
              <a:t>Marina Marković</a:t>
            </a:r>
            <a:r>
              <a:rPr lang="sr-Latn-RS" dirty="0" smtClean="0"/>
              <a:t>, MD</a:t>
            </a:r>
          </a:p>
          <a:p>
            <a:r>
              <a:rPr lang="sr-Latn-RS" dirty="0" smtClean="0"/>
              <a:t>Vojislav Ćupurdija, MD, PhD, Assist. Prof.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1123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46924" y="684312"/>
            <a:ext cx="420647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" sz="2400" b="1" dirty="0" smtClean="0">
                <a:latin typeface="Calibri" pitchFamily="34" charset="0"/>
                <a:cs typeface="Times New Roman" pitchFamily="18" charset="0"/>
              </a:rPr>
              <a:t>UNIVERSITY</a:t>
            </a:r>
            <a:r>
              <a:rPr lang="sr-Latn-RS" sz="2400" b="1" dirty="0" smtClean="0">
                <a:latin typeface="Calibri" pitchFamily="34" charset="0"/>
                <a:cs typeface="Times New Roman" pitchFamily="18" charset="0"/>
              </a:rPr>
              <a:t> IN</a:t>
            </a:r>
            <a:r>
              <a:rPr lang="en" sz="24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sr-Latn-RS" sz="2400" b="1" dirty="0" smtClean="0">
                <a:latin typeface="Calibri" pitchFamily="34" charset="0"/>
                <a:cs typeface="Times New Roman" pitchFamily="18" charset="0"/>
              </a:rPr>
              <a:t>KRAGUJEVAC</a:t>
            </a:r>
            <a:endParaRPr lang="en-US" sz="2400" b="1" dirty="0">
              <a:latin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sr-Latn-RS" sz="2400" b="1" dirty="0" smtClean="0">
                <a:latin typeface="Calibri" pitchFamily="34" charset="0"/>
                <a:cs typeface="Times New Roman" pitchFamily="18" charset="0"/>
              </a:rPr>
              <a:t>FACULTY</a:t>
            </a:r>
            <a:r>
              <a:rPr lang="en" sz="24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" sz="2400" b="1" dirty="0" smtClean="0">
                <a:latin typeface="Calibri" pitchFamily="34" charset="0"/>
                <a:cs typeface="Times New Roman" pitchFamily="18" charset="0"/>
              </a:rPr>
              <a:t>OF MEDICAL SCIENCES</a:t>
            </a:r>
            <a:endParaRPr lang="en-US" sz="2400" b="1" dirty="0">
              <a:latin typeface="Calibri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533400"/>
            <a:ext cx="923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2" y="992981"/>
            <a:ext cx="7947528" cy="39600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Medicines that are used to treat </a:t>
            </a: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nausea and vomiting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ru-RU" sz="2000" baseline="0" dirty="0">
              <a:solidFill>
                <a:prstClr val="black"/>
              </a:solidFill>
            </a:endParaRPr>
          </a:p>
          <a:p>
            <a:pPr marL="800100" lvl="1" indent="-341313">
              <a:spcBef>
                <a:spcPts val="700"/>
              </a:spcBef>
              <a:buSzPct val="120000"/>
              <a:buFont typeface="Wingdings" panose="05000000000000000000" pitchFamily="2" charset="2"/>
              <a:buChar char="Ø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" sz="2000" kern="0" dirty="0" smtClean="0">
                <a:solidFill>
                  <a:prstClr val="black"/>
                </a:solidFill>
              </a:rPr>
              <a:t> Metoclopramide</a:t>
            </a:r>
            <a:endParaRPr lang="en-US" sz="2000" kern="0" dirty="0">
              <a:solidFill>
                <a:prstClr val="black"/>
              </a:solidFill>
            </a:endParaRPr>
          </a:p>
          <a:p>
            <a:pPr marL="800100" lvl="1" indent="-341313">
              <a:spcBef>
                <a:spcPts val="700"/>
              </a:spcBef>
              <a:buSzPct val="120000"/>
              <a:buFont typeface="Wingdings" panose="05000000000000000000" pitchFamily="2" charset="2"/>
              <a:buChar char="Ø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" sz="2000" kern="0" dirty="0" smtClean="0">
                <a:solidFill>
                  <a:prstClr val="black"/>
                </a:solidFill>
              </a:rPr>
              <a:t>Ondansetron—5HT3 antagonist</a:t>
            </a:r>
            <a:endParaRPr lang="sr-Cyrl-RS" sz="2000" kern="0" dirty="0" smtClean="0">
              <a:solidFill>
                <a:prstClr val="black"/>
              </a:solidFill>
            </a:endParaRPr>
          </a:p>
          <a:p>
            <a:pPr marL="800100" lvl="1" indent="-341313">
              <a:spcBef>
                <a:spcPts val="700"/>
              </a:spcBef>
              <a:buSzPct val="120000"/>
              <a:buFont typeface="Wingdings" panose="05000000000000000000" pitchFamily="2" charset="2"/>
              <a:buChar char="Ø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" sz="2000" kern="0" dirty="0" smtClean="0">
                <a:solidFill>
                  <a:prstClr val="black"/>
                </a:solidFill>
              </a:rPr>
              <a:t>Dexamethasone</a:t>
            </a:r>
            <a:endParaRPr lang="sr-Cyrl-RS" sz="2000" kern="0" dirty="0" smtClean="0">
              <a:solidFill>
                <a:prstClr val="black"/>
              </a:solidFill>
            </a:endParaRPr>
          </a:p>
          <a:p>
            <a:pPr marL="800100" lvl="1" indent="-341313">
              <a:spcBef>
                <a:spcPts val="700"/>
              </a:spcBef>
              <a:buSzPct val="120000"/>
              <a:buFont typeface="Wingdings" panose="05000000000000000000" pitchFamily="2" charset="2"/>
              <a:buChar char="Ø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" sz="2000" kern="0" dirty="0" smtClean="0">
                <a:solidFill>
                  <a:prstClr val="black"/>
                </a:solidFill>
              </a:rPr>
              <a:t>Lorazepam, </a:t>
            </a:r>
            <a:r>
              <a:rPr lang="en" sz="2000" kern="0" dirty="0" smtClean="0">
                <a:solidFill>
                  <a:prstClr val="black"/>
                </a:solidFill>
              </a:rPr>
              <a:t>Haloperidol</a:t>
            </a:r>
            <a:endParaRPr lang="sr-Cyrl-RS" sz="2000" kern="0" dirty="0" smtClean="0">
              <a:solidFill>
                <a:prstClr val="black"/>
              </a:solidFill>
            </a:endParaRPr>
          </a:p>
          <a:p>
            <a:pPr marL="800100" lvl="1" indent="-341313">
              <a:spcBef>
                <a:spcPts val="700"/>
              </a:spcBef>
              <a:buSzPct val="120000"/>
              <a:buFont typeface="Wingdings" panose="05000000000000000000" pitchFamily="2" charset="2"/>
              <a:buChar char="Ø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" sz="2000" kern="0" dirty="0" smtClean="0">
                <a:solidFill>
                  <a:prstClr val="black"/>
                </a:solidFill>
              </a:rPr>
              <a:t>Aprepitant </a:t>
            </a:r>
            <a:endParaRPr lang="x-none" sz="2000" kern="0" dirty="0">
              <a:solidFill>
                <a:prstClr val="black"/>
              </a:solidFill>
            </a:endParaRPr>
          </a:p>
          <a:p>
            <a:pPr marL="342900" lvl="0" indent="-341313">
              <a:spcBef>
                <a:spcPts val="700"/>
              </a:spcBef>
              <a:buSzPct val="120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" kern="0" dirty="0">
                <a:solidFill>
                  <a:prstClr val="black"/>
                </a:solidFill>
              </a:rPr>
              <a:t>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5300" y="992981"/>
            <a:ext cx="243972" cy="39600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61" y="2286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Nausea and vomiting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099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2"/>
          <a:srcRect l="31902" t="31833" r="24586" b="34062"/>
          <a:stretch/>
        </p:blipFill>
        <p:spPr bwMode="auto">
          <a:xfrm>
            <a:off x="381000" y="1676400"/>
            <a:ext cx="7848600" cy="3276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3777" y="5334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Nausea and vomiting – Acute nausea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903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31332" t="32397" r="22625" b="28984"/>
          <a:stretch/>
        </p:blipFill>
        <p:spPr bwMode="auto">
          <a:xfrm>
            <a:off x="623777" y="1828800"/>
            <a:ext cx="7910623" cy="3429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3777" y="5334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Nausea and vomiting – Delayed nausea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26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2" y="992981"/>
            <a:ext cx="7947528" cy="53316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Anemia - rarely occurs to a degree </a:t>
            </a: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that threatens the patient's life (below </a:t>
            </a: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50g/</a:t>
            </a:r>
            <a:r>
              <a:rPr kumimoji="0" lang="sr-Latn-R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</a:t>
            </a: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), </a:t>
            </a: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but is often the reason for delaying treatment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sz="2000" dirty="0" smtClean="0">
                <a:solidFill>
                  <a:prstClr val="black"/>
                </a:solidFill>
              </a:rPr>
              <a:t>Leukopenia with granulocytopenia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ru-RU" sz="2000" dirty="0" smtClean="0">
              <a:solidFill>
                <a:prstClr val="black"/>
              </a:solidFill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Thrombocytopenia - </a:t>
            </a: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occurs more often than anemia in a life-threatening degree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sz="2000" b="1" dirty="0" smtClean="0">
                <a:solidFill>
                  <a:srgbClr val="660033"/>
                </a:solidFill>
              </a:rPr>
              <a:t>Febrile neutropenia is one of the </a:t>
            </a:r>
            <a:r>
              <a:rPr lang="sr-Latn-RS" sz="2000" b="1" dirty="0" smtClean="0">
                <a:solidFill>
                  <a:srgbClr val="660033"/>
                </a:solidFill>
              </a:rPr>
              <a:t>most </a:t>
            </a:r>
            <a:r>
              <a:rPr lang="en" sz="2000" b="1" dirty="0" smtClean="0">
                <a:solidFill>
                  <a:srgbClr val="660033"/>
                </a:solidFill>
              </a:rPr>
              <a:t>urgent </a:t>
            </a:r>
            <a:r>
              <a:rPr lang="en" sz="2000" b="1" dirty="0" smtClean="0">
                <a:solidFill>
                  <a:srgbClr val="660033"/>
                </a:solidFill>
              </a:rPr>
              <a:t>conditions in oncology</a:t>
            </a:r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sr-Latn-RS" sz="2000" dirty="0" smtClean="0">
                <a:solidFill>
                  <a:schemeClr val="tx1"/>
                </a:solidFill>
              </a:rPr>
              <a:t>It is </a:t>
            </a:r>
            <a:r>
              <a:rPr lang="en" sz="2000" dirty="0" smtClean="0">
                <a:solidFill>
                  <a:schemeClr val="tx1"/>
                </a:solidFill>
              </a:rPr>
              <a:t>defined </a:t>
            </a:r>
            <a:r>
              <a:rPr lang="en" sz="2000" dirty="0" smtClean="0">
                <a:solidFill>
                  <a:schemeClr val="tx1"/>
                </a:solidFill>
              </a:rPr>
              <a:t>as body temperature over 38.5 Celsius, measured axillary, lasting longer than one hour in the presence of less than 500 granulocytes</a:t>
            </a:r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 smtClean="0">
                <a:solidFill>
                  <a:schemeClr val="tx1"/>
                </a:solidFill>
              </a:rPr>
              <a:t>Despite state-of-the-art treatment, mortality ranges from 1 (low-risk patients) to about 10% (high-risk patients).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660033"/>
              </a:solidFill>
              <a:effectLst/>
              <a:uLnTx/>
              <a:uFillTx/>
            </a:endParaRPr>
          </a:p>
          <a:p>
            <a:pPr marL="1257300" marR="0" lvl="2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774" y="992981"/>
            <a:ext cx="253497" cy="53316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61" y="2286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Hematological </a:t>
            </a:r>
            <a:r>
              <a:rPr kumimoji="0" lang="en" sz="2400" b="1" i="0" u="none" strike="noStrike" kern="1200" cap="none" spc="0" normalizeH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toxicity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966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2" y="992981"/>
            <a:ext cx="7947528" cy="53316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lvl="0" indent="-342900" algn="just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kumimoji="0" lang="en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It occurs frequently </a:t>
            </a: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 an adverse event (up to 60% of patients treated </a:t>
            </a:r>
            <a:r>
              <a:rPr lang="en" sz="2000" i="1" dirty="0">
                <a:solidFill>
                  <a:schemeClr val="tx1"/>
                </a:solidFill>
              </a:rPr>
              <a:t>with irinotecan </a:t>
            </a:r>
            <a:r>
              <a:rPr lang="en" sz="2000" dirty="0" smtClean="0">
                <a:solidFill>
                  <a:schemeClr val="tx1"/>
                </a:solidFill>
              </a:rPr>
              <a:t>or</a:t>
            </a:r>
            <a:r>
              <a:rPr lang="en" sz="2000" i="1" dirty="0" smtClean="0">
                <a:solidFill>
                  <a:schemeClr val="tx1"/>
                </a:solidFill>
              </a:rPr>
              <a:t> with </a:t>
            </a:r>
            <a:r>
              <a:rPr lang="en" sz="2000" i="1" dirty="0" smtClean="0">
                <a:solidFill>
                  <a:schemeClr val="tx1"/>
                </a:solidFill>
              </a:rPr>
              <a:t>fluorouracil, </a:t>
            </a:r>
            <a:r>
              <a:rPr lang="en" sz="2000" dirty="0" smtClean="0">
                <a:solidFill>
                  <a:schemeClr val="tx1"/>
                </a:solidFill>
              </a:rPr>
              <a:t>and about 10% of them have </a:t>
            </a:r>
            <a:r>
              <a:rPr lang="en" sz="2000" dirty="0" smtClean="0">
                <a:solidFill>
                  <a:schemeClr val="tx1"/>
                </a:solidFill>
              </a:rPr>
              <a:t>serious </a:t>
            </a:r>
            <a:r>
              <a:rPr lang="en" sz="2000" dirty="0" smtClean="0">
                <a:solidFill>
                  <a:schemeClr val="tx1"/>
                </a:solidFill>
              </a:rPr>
              <a:t>clinical </a:t>
            </a:r>
            <a:r>
              <a:rPr lang="en" sz="2000" dirty="0" smtClean="0">
                <a:solidFill>
                  <a:schemeClr val="tx1"/>
                </a:solidFill>
              </a:rPr>
              <a:t>p</a:t>
            </a:r>
            <a:r>
              <a:rPr lang="sr-Latn-RS" sz="2000" dirty="0" smtClean="0">
                <a:solidFill>
                  <a:schemeClr val="tx1"/>
                </a:solidFill>
              </a:rPr>
              <a:t>resentation</a:t>
            </a:r>
            <a:r>
              <a:rPr lang="en" sz="2000" dirty="0" smtClean="0">
                <a:solidFill>
                  <a:schemeClr val="tx1"/>
                </a:solidFill>
              </a:rPr>
              <a:t>)</a:t>
            </a:r>
            <a:endParaRPr lang="en" sz="2000" dirty="0" smtClean="0">
              <a:solidFill>
                <a:schemeClr val="tx1"/>
              </a:solidFill>
            </a:endParaRPr>
          </a:p>
          <a:p>
            <a:pPr marL="342900" lvl="0" indent="-342900" algn="just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" sz="2000" dirty="0" smtClean="0">
                <a:solidFill>
                  <a:schemeClr val="tx1"/>
                </a:solidFill>
              </a:rPr>
              <a:t>It is often the cause </a:t>
            </a:r>
            <a:r>
              <a:rPr lang="en" sz="2000" dirty="0" smtClean="0">
                <a:solidFill>
                  <a:schemeClr val="tx1"/>
                </a:solidFill>
              </a:rPr>
              <a:t>f</a:t>
            </a:r>
            <a:r>
              <a:rPr lang="sr-Latn-RS" sz="2000" dirty="0" smtClean="0">
                <a:solidFill>
                  <a:schemeClr val="tx1"/>
                </a:solidFill>
              </a:rPr>
              <a:t>or</a:t>
            </a:r>
            <a:r>
              <a:rPr lang="en" sz="2000" dirty="0" smtClean="0">
                <a:solidFill>
                  <a:schemeClr val="tx1"/>
                </a:solidFill>
              </a:rPr>
              <a:t> </a:t>
            </a:r>
            <a:r>
              <a:rPr lang="sr-Latn-RS" sz="2000" dirty="0" smtClean="0">
                <a:solidFill>
                  <a:schemeClr val="tx1"/>
                </a:solidFill>
              </a:rPr>
              <a:t>reducing</a:t>
            </a:r>
            <a:r>
              <a:rPr lang="en" sz="2000" dirty="0" smtClean="0">
                <a:solidFill>
                  <a:schemeClr val="tx1"/>
                </a:solidFill>
              </a:rPr>
              <a:t> </a:t>
            </a:r>
            <a:r>
              <a:rPr lang="en" sz="2000" dirty="0" smtClean="0">
                <a:solidFill>
                  <a:schemeClr val="tx1"/>
                </a:solidFill>
              </a:rPr>
              <a:t>the dose of the drug, delaying or stopping the treatment</a:t>
            </a:r>
          </a:p>
          <a:p>
            <a:pPr marL="342900" lvl="0" indent="-342900" algn="just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" sz="2000" dirty="0" smtClean="0">
                <a:solidFill>
                  <a:schemeClr val="tx1"/>
                </a:solidFill>
              </a:rPr>
              <a:t>When it occurs in combination with mucositis and neutropenia, it can be life-threatening</a:t>
            </a:r>
          </a:p>
          <a:p>
            <a:pPr marL="342900" lvl="0" indent="-342900" algn="just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" sz="2000" dirty="0" smtClean="0">
                <a:solidFill>
                  <a:schemeClr val="tx1"/>
                </a:solidFill>
              </a:rPr>
              <a:t>Risk factors for diarrhea:</a:t>
            </a:r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 smtClean="0">
                <a:solidFill>
                  <a:schemeClr val="tx1"/>
                </a:solidFill>
              </a:rPr>
              <a:t>Older age</a:t>
            </a:r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 smtClean="0">
                <a:solidFill>
                  <a:schemeClr val="tx1"/>
                </a:solidFill>
              </a:rPr>
              <a:t>Females</a:t>
            </a:r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 smtClean="0">
                <a:solidFill>
                  <a:schemeClr val="tx1"/>
                </a:solidFill>
              </a:rPr>
              <a:t>Tumor in the intestines</a:t>
            </a:r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 smtClean="0">
                <a:solidFill>
                  <a:schemeClr val="tx1"/>
                </a:solidFill>
              </a:rPr>
              <a:t>Infusion and weekly therapy regimens</a:t>
            </a:r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 smtClean="0">
                <a:solidFill>
                  <a:schemeClr val="tx1"/>
                </a:solidFill>
              </a:rPr>
              <a:t>Simultaneous application of chemotherapy and radiotherapy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660033"/>
              </a:solidFill>
              <a:effectLst/>
              <a:uLnTx/>
              <a:uFillTx/>
            </a:endParaRPr>
          </a:p>
          <a:p>
            <a:pPr marL="1257300" marR="0" lvl="2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774" y="992981"/>
            <a:ext cx="253497" cy="53316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61" y="2286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Diarrhea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007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2" y="992981"/>
            <a:ext cx="7947528" cy="55602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Heart rhythm </a:t>
            </a:r>
            <a:r>
              <a:rPr kumimoji="0" lang="e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disorder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sz="2000" dirty="0" smtClean="0">
                <a:solidFill>
                  <a:schemeClr val="tx1"/>
                </a:solidFill>
              </a:rPr>
              <a:t>Cardiac arrest – in about 2% of patients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sz="2000" dirty="0" smtClean="0">
                <a:solidFill>
                  <a:schemeClr val="tx1"/>
                </a:solidFill>
              </a:rPr>
              <a:t>They appear within a year of treatment, but this side effect can also occur several years after the end of treatment.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sz="2000" dirty="0" smtClean="0">
                <a:solidFill>
                  <a:schemeClr val="tx1"/>
                </a:solidFill>
              </a:rPr>
              <a:t>Cytostatic drugs that have the most pronounced cardiotoxicity: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" sz="2000" dirty="0">
                <a:solidFill>
                  <a:schemeClr val="tx1"/>
                </a:solidFill>
              </a:rPr>
              <a:t>Doxorubicin ( </a:t>
            </a:r>
            <a:r>
              <a:rPr lang="en" sz="2000" dirty="0" smtClean="0">
                <a:solidFill>
                  <a:schemeClr val="tx1"/>
                </a:solidFill>
              </a:rPr>
              <a:t>Adriamycin)</a:t>
            </a:r>
            <a:endParaRPr lang="sr-Cyrl-RS" sz="2000" dirty="0" smtClean="0">
              <a:solidFill>
                <a:schemeClr val="tx1"/>
              </a:solidFill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" sz="2000" dirty="0" smtClean="0">
                <a:solidFill>
                  <a:schemeClr val="tx1"/>
                </a:solidFill>
              </a:rPr>
              <a:t>Epirubicin</a:t>
            </a:r>
            <a:endParaRPr lang="sr-Cyrl-RS" sz="2000" dirty="0" smtClean="0">
              <a:solidFill>
                <a:schemeClr val="tx1"/>
              </a:solidFill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" sz="2000" dirty="0" smtClean="0">
                <a:solidFill>
                  <a:schemeClr val="tx1"/>
                </a:solidFill>
              </a:rPr>
              <a:t>Idarubicin</a:t>
            </a:r>
            <a:endParaRPr lang="sr-Cyrl-RS" sz="2000" dirty="0" smtClean="0">
              <a:solidFill>
                <a:schemeClr val="tx1"/>
              </a:solidFill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" sz="2000" dirty="0" smtClean="0">
                <a:solidFill>
                  <a:schemeClr val="tx1"/>
                </a:solidFill>
              </a:rPr>
              <a:t>Cyclophosphamide</a:t>
            </a:r>
            <a:endParaRPr lang="sr-Cyrl-RS" sz="2000" dirty="0" smtClean="0">
              <a:solidFill>
                <a:schemeClr val="tx1"/>
              </a:solidFill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" sz="2000" dirty="0" smtClean="0">
                <a:solidFill>
                  <a:schemeClr val="tx1"/>
                </a:solidFill>
              </a:rPr>
              <a:t>Fluorouracil</a:t>
            </a:r>
            <a:endParaRPr lang="sr-Cyrl-RS" sz="2000" dirty="0" smtClean="0">
              <a:solidFill>
                <a:schemeClr val="tx1"/>
              </a:solidFill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" sz="2000" dirty="0" smtClean="0">
                <a:solidFill>
                  <a:schemeClr val="tx1"/>
                </a:solidFill>
              </a:rPr>
              <a:t>Mitoxantrone</a:t>
            </a:r>
            <a:endParaRPr lang="sr-Cyrl-CS" sz="2000" dirty="0" smtClean="0">
              <a:solidFill>
                <a:schemeClr val="tx1"/>
              </a:solidFill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" sz="2000" dirty="0" smtClean="0">
                <a:solidFill>
                  <a:schemeClr val="tx1"/>
                </a:solidFill>
              </a:rPr>
              <a:t>Paclitaxel</a:t>
            </a:r>
            <a:endParaRPr lang="sr-Cyrl-RS" sz="2000" dirty="0" smtClean="0">
              <a:solidFill>
                <a:schemeClr val="tx1"/>
              </a:solidFill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sr-Latn-RS" sz="2000" dirty="0">
                <a:solidFill>
                  <a:schemeClr val="tx1"/>
                </a:solidFill>
              </a:rPr>
              <a:t>T</a:t>
            </a:r>
            <a:r>
              <a:rPr lang="en" sz="2000" dirty="0" smtClean="0">
                <a:solidFill>
                  <a:schemeClr val="tx1"/>
                </a:solidFill>
              </a:rPr>
              <a:t>yrosine kinase</a:t>
            </a:r>
            <a:r>
              <a:rPr lang="sr-Latn-RS" sz="2000" dirty="0" smtClean="0">
                <a:solidFill>
                  <a:schemeClr val="tx1"/>
                </a:solidFill>
              </a:rPr>
              <a:t> inhibitors</a:t>
            </a:r>
            <a:endParaRPr lang="sr-Cyrl-CS" sz="2000" dirty="0" smtClean="0">
              <a:solidFill>
                <a:schemeClr val="tx1"/>
              </a:solidFill>
            </a:endParaRPr>
          </a:p>
          <a:p>
            <a:pPr marL="800100" lvl="1" indent="-3429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" sz="2000" dirty="0" smtClean="0">
                <a:solidFill>
                  <a:schemeClr val="tx1"/>
                </a:solidFill>
              </a:rPr>
              <a:t>Monoclonal </a:t>
            </a:r>
            <a:r>
              <a:rPr lang="en" sz="2000" dirty="0">
                <a:solidFill>
                  <a:schemeClr val="tx1"/>
                </a:solidFill>
              </a:rPr>
              <a:t>antibodies</a:t>
            </a:r>
            <a:endParaRPr lang="sr-Cyrl-CS" sz="2000" dirty="0">
              <a:solidFill>
                <a:schemeClr val="tx1"/>
              </a:solidFill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Subclinical reduction in cardiac muscle efficiency occurs in 10-50% of patients treated with anthracyclines</a:t>
            </a: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257300" marR="0" lvl="2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774" y="992981"/>
            <a:ext cx="253498" cy="55602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61" y="2286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Cardiotoxicity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633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905000"/>
            <a:ext cx="4897743" cy="1197492"/>
          </a:xfrm>
        </p:spPr>
        <p:txBody>
          <a:bodyPr>
            <a:normAutofit/>
          </a:bodyPr>
          <a:lstStyle/>
          <a:p>
            <a:pPr algn="ctr"/>
            <a:r>
              <a:rPr lang="en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presentation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07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2" y="992981"/>
            <a:ext cx="7947528" cy="53316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characteristics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257300" marR="0" lvl="2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Male </a:t>
            </a:r>
            <a:r>
              <a:rPr kumimoji="0" lang="en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65 years old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Smoker 40 </a:t>
            </a:r>
            <a:r>
              <a:rPr lang="sr-Latn-RS" dirty="0" smtClean="0">
                <a:solidFill>
                  <a:prstClr val="black"/>
                </a:solidFill>
                <a:latin typeface="Calibri" panose="020F0502020204030204"/>
              </a:rPr>
              <a:t>pack</a:t>
            </a: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/year</a:t>
            </a:r>
            <a:endParaRPr lang="en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sr-Latn-RS" dirty="0" smtClean="0">
                <a:solidFill>
                  <a:prstClr val="black"/>
                </a:solidFill>
                <a:latin typeface="Calibri" panose="020F0502020204030204"/>
              </a:rPr>
              <a:t>No comorbidities</a:t>
            </a:r>
            <a:endParaRPr lang="en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ru-RU" b="1" dirty="0">
              <a:solidFill>
                <a:prstClr val="black"/>
              </a:solidFill>
              <a:latin typeface="Calibri" panose="020F0502020204030204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" sz="2000" b="1" dirty="0" smtClean="0">
                <a:solidFill>
                  <a:prstClr val="black"/>
                </a:solidFill>
                <a:latin typeface="Calibri" panose="020F0502020204030204"/>
              </a:rPr>
              <a:t>Symptoms of the disease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Dry cough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Hoarseness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Pain in the left hemithorax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ru-RU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1800" b="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774" y="992981"/>
            <a:ext cx="253497" cy="53316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61" y="2286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2400" b="1" dirty="0" smtClean="0">
                <a:solidFill>
                  <a:srgbClr val="830051"/>
                </a:solidFill>
                <a:latin typeface="Calibri" panose="020F0502020204030204"/>
              </a:rPr>
              <a:t>Case presentation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350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2" y="992981"/>
            <a:ext cx="7947528" cy="53316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 </a:t>
            </a:r>
            <a:r>
              <a:rPr kumimoji="0" lang="en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procedures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sr-Latn-RS" dirty="0" smtClean="0">
                <a:solidFill>
                  <a:prstClr val="black"/>
                </a:solidFill>
                <a:latin typeface="Calibri" panose="020F0502020204030204"/>
              </a:rPr>
              <a:t>Chest</a:t>
            </a: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X-ray - infiltrative shadow on the right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MSCT of the chest and abdomen: In the right lower lobe, infrahilar </a:t>
            </a: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tumor </a:t>
            </a: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43x52mm.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In the mediastinum </a:t>
            </a: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conglomerate</a:t>
            </a:r>
            <a:r>
              <a:rPr lang="sr-Latn-RS" dirty="0" smtClean="0">
                <a:solidFill>
                  <a:prstClr val="black"/>
                </a:solidFill>
                <a:latin typeface="Calibri" panose="020F0502020204030204"/>
              </a:rPr>
              <a:t> of</a:t>
            </a: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sr-Latn-RS" dirty="0" smtClean="0">
                <a:solidFill>
                  <a:prstClr val="black"/>
                </a:solidFill>
                <a:latin typeface="Calibri" panose="020F0502020204030204"/>
              </a:rPr>
              <a:t>lymphnodes</a:t>
            </a: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as well as in the right axilla 27x30mm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Bronchoscopy: on the right, the distal part of the main bronchus is narrowed and infiltrated. Biopsies taken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Pathohistological finding: </a:t>
            </a: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Car</a:t>
            </a:r>
            <a:r>
              <a:rPr lang="sr-Latn-RS" dirty="0" smtClean="0">
                <a:solidFill>
                  <a:prstClr val="black"/>
                </a:solidFill>
                <a:latin typeface="Calibri" panose="020F0502020204030204"/>
              </a:rPr>
              <a:t>c</a:t>
            </a: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inoma </a:t>
            </a:r>
            <a:r>
              <a:rPr lang="en" dirty="0" smtClean="0">
                <a:solidFill>
                  <a:prstClr val="black"/>
                </a:solidFill>
                <a:latin typeface="Calibri" panose="020F0502020204030204"/>
              </a:rPr>
              <a:t>microcellulare pulmonis</a:t>
            </a:r>
            <a:endParaRPr lang="sr-Cyrl-RS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285750" lvl="0" indent="-285750" algn="just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" dirty="0">
                <a:solidFill>
                  <a:prstClr val="black"/>
                </a:solidFill>
              </a:rPr>
              <a:t>TNM: T3N2M1</a:t>
            </a:r>
            <a:endParaRPr lang="ru-RU" dirty="0">
              <a:solidFill>
                <a:prstClr val="black"/>
              </a:solidFill>
            </a:endParaRPr>
          </a:p>
          <a:p>
            <a:pPr marL="285750" lvl="0" indent="-285750" algn="just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" dirty="0">
                <a:solidFill>
                  <a:prstClr val="black"/>
                </a:solidFill>
              </a:rPr>
              <a:t>Clinical stage: </a:t>
            </a:r>
            <a:r>
              <a:rPr lang="en" dirty="0" smtClean="0">
                <a:solidFill>
                  <a:prstClr val="black"/>
                </a:solidFill>
              </a:rPr>
              <a:t>IV</a:t>
            </a:r>
            <a:endParaRPr lang="sr-Latn-RS" dirty="0">
              <a:solidFill>
                <a:prstClr val="black"/>
              </a:solidFill>
              <a:latin typeface="Calibri" panose="020F0502020204030204"/>
            </a:endParaRPr>
          </a:p>
          <a:p>
            <a:pPr marL="285750" lvl="0" indent="-285750" algn="just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kumimoji="0" lang="en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Conciliar </a:t>
            </a:r>
            <a:r>
              <a:rPr kumimoji="0" lang="en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decision: To start the treatment with chemotherapy according to the PE protocol (Etoposide-Cisplatin)</a:t>
            </a:r>
            <a:endParaRPr kumimoji="0" lang="ru-RU" sz="1800" b="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774" y="992981"/>
            <a:ext cx="253497" cy="53316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61" y="2286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2400" b="1" dirty="0" smtClean="0">
                <a:solidFill>
                  <a:srgbClr val="830051"/>
                </a:solidFill>
                <a:latin typeface="Calibri" panose="020F0502020204030204"/>
              </a:rPr>
              <a:t>Case presentation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761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1" y="992980"/>
            <a:ext cx="8328528" cy="53316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Adverse events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Leukopenia </a:t>
            </a:r>
            <a:r>
              <a:rPr lang="sr-Latn-RS" sz="2000" noProof="0" dirty="0" smtClean="0">
                <a:solidFill>
                  <a:prstClr val="black"/>
                </a:solidFill>
                <a:latin typeface="Calibri" panose="020F0502020204030204"/>
              </a:rPr>
              <a:t>g</a:t>
            </a:r>
            <a:r>
              <a:rPr kumimoji="0" lang="en" sz="20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 </a:t>
            </a:r>
            <a:r>
              <a:rPr kumimoji="0" lang="en" sz="20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2000" dirty="0" smtClean="0">
                <a:solidFill>
                  <a:prstClr val="black"/>
                </a:solidFill>
                <a:latin typeface="Calibri" panose="020F0502020204030204"/>
              </a:rPr>
              <a:t>Neutropenia gr 4</a:t>
            </a:r>
            <a:endParaRPr kumimoji="0" lang="ru-RU" sz="200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 smtClean="0">
                <a:solidFill>
                  <a:prstClr val="black"/>
                </a:solidFill>
                <a:latin typeface="Calibri" panose="020F0502020204030204"/>
              </a:rPr>
              <a:t>Fever</a:t>
            </a:r>
            <a:r>
              <a:rPr lang="en" sz="2000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" sz="2000" dirty="0" smtClean="0">
                <a:solidFill>
                  <a:prstClr val="black"/>
                </a:solidFill>
                <a:latin typeface="Calibri" panose="020F0502020204030204"/>
              </a:rPr>
              <a:t>38.9</a:t>
            </a:r>
            <a:endParaRPr kumimoji="0" lang="ru-RU" sz="200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2000" baseline="0" dirty="0" smtClean="0">
                <a:solidFill>
                  <a:prstClr val="black"/>
                </a:solidFill>
                <a:latin typeface="Calibri" panose="020F0502020204030204"/>
              </a:rPr>
              <a:t>Nausea </a:t>
            </a:r>
            <a:r>
              <a:rPr lang="en" sz="2000" dirty="0" smtClean="0">
                <a:solidFill>
                  <a:prstClr val="black"/>
                </a:solidFill>
                <a:latin typeface="Calibri" panose="020F0502020204030204"/>
              </a:rPr>
              <a:t>gr 3 (delayed)</a:t>
            </a:r>
            <a:endParaRPr kumimoji="0" lang="ru-RU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774" y="992981"/>
            <a:ext cx="253497" cy="53316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61" y="2286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2400" b="1" dirty="0" smtClean="0">
                <a:solidFill>
                  <a:srgbClr val="830051"/>
                </a:solidFill>
                <a:latin typeface="Calibri" panose="020F0502020204030204"/>
              </a:rPr>
              <a:t>Case presentation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00"/>
          <a:stretch/>
        </p:blipFill>
        <p:spPr>
          <a:xfrm>
            <a:off x="4267200" y="1371600"/>
            <a:ext cx="4419600" cy="47244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5943600" y="1905000"/>
            <a:ext cx="381000" cy="0"/>
          </a:xfrm>
          <a:prstGeom prst="straightConnector1">
            <a:avLst/>
          </a:prstGeom>
          <a:ln>
            <a:solidFill>
              <a:srgbClr val="6600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943600" y="2895600"/>
            <a:ext cx="381000" cy="0"/>
          </a:xfrm>
          <a:prstGeom prst="straightConnector1">
            <a:avLst/>
          </a:prstGeom>
          <a:ln>
            <a:solidFill>
              <a:srgbClr val="6600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463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48132" y="1371600"/>
            <a:ext cx="7947528" cy="40362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Cytostatic chemotherapy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sz="2400" dirty="0" smtClean="0">
                <a:solidFill>
                  <a:prstClr val="black"/>
                </a:solidFill>
              </a:rPr>
              <a:t>Hormonal therapy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sz="2400" dirty="0" smtClean="0">
                <a:solidFill>
                  <a:prstClr val="black"/>
                </a:solidFill>
              </a:rPr>
              <a:t>Biological therapy (monoclonal </a:t>
            </a:r>
            <a:r>
              <a:rPr lang="en" sz="2400" dirty="0" smtClean="0">
                <a:solidFill>
                  <a:prstClr val="black"/>
                </a:solidFill>
              </a:rPr>
              <a:t>antibodies)</a:t>
            </a:r>
            <a:r>
              <a:rPr lang="sr-Latn-RS" sz="2400" dirty="0" smtClean="0">
                <a:solidFill>
                  <a:prstClr val="black"/>
                </a:solidFill>
              </a:rPr>
              <a:t> </a:t>
            </a:r>
            <a:r>
              <a:rPr lang="en" sz="2400" dirty="0" smtClean="0">
                <a:solidFill>
                  <a:prstClr val="black"/>
                </a:solidFill>
              </a:rPr>
              <a:t>and </a:t>
            </a:r>
            <a:r>
              <a:rPr lang="en" sz="2400" dirty="0" smtClean="0">
                <a:solidFill>
                  <a:prstClr val="black"/>
                </a:solidFill>
              </a:rPr>
              <a:t>targeted therapy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Immunotherapy</a:t>
            </a:r>
            <a:r>
              <a:rPr kumimoji="0" lang="en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4160" y="1371599"/>
            <a:ext cx="243972" cy="40362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61" y="2286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Specific oncological treatment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522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1" y="992980"/>
            <a:ext cx="8328528" cy="53316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2400" b="1" dirty="0" smtClean="0">
                <a:solidFill>
                  <a:prstClr val="black"/>
                </a:solidFill>
                <a:latin typeface="Calibri" panose="020F0502020204030204"/>
              </a:rPr>
              <a:t>Febrile neutropenia - </a:t>
            </a:r>
            <a:r>
              <a:rPr lang="sr-Latn-RS" sz="2400" b="1" dirty="0" smtClean="0">
                <a:solidFill>
                  <a:prstClr val="black"/>
                </a:solidFill>
                <a:latin typeface="Calibri" panose="020F0502020204030204"/>
              </a:rPr>
              <a:t>How</a:t>
            </a: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treated the </a:t>
            </a:r>
            <a:r>
              <a:rPr kumimoji="0" lang="en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  <a:r>
              <a:rPr lang="sr-Latn-RS" sz="2400" b="1" dirty="0">
                <a:solidFill>
                  <a:prstClr val="black"/>
                </a:solidFill>
                <a:latin typeface="Calibri" panose="020F0502020204030204"/>
              </a:rPr>
              <a:t>?</a:t>
            </a:r>
            <a:endParaRPr kumimoji="0" lang="en" sz="2400" b="1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Cyrl-RS" sz="2000" baseline="0" dirty="0">
              <a:solidFill>
                <a:prstClr val="black"/>
              </a:solidFill>
              <a:latin typeface="Calibri" panose="020F0502020204030204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20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Hospitalization and isolation</a:t>
            </a:r>
            <a:endParaRPr kumimoji="0" lang="sr-Latn-RS" sz="200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sr-Latn-RS" sz="2000" dirty="0" smtClean="0">
                <a:solidFill>
                  <a:prstClr val="black"/>
                </a:solidFill>
                <a:latin typeface="Calibri" panose="020F0502020204030204"/>
              </a:rPr>
              <a:t>CBC</a:t>
            </a:r>
            <a:r>
              <a:rPr lang="en" sz="2000" dirty="0" smtClean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" sz="2000" dirty="0" smtClean="0">
                <a:solidFill>
                  <a:prstClr val="black"/>
                </a:solidFill>
                <a:latin typeface="Calibri" panose="020F0502020204030204"/>
              </a:rPr>
              <a:t>biochemical analyses, CRP, coagulation status</a:t>
            </a:r>
            <a:endParaRPr kumimoji="0" lang="sr-Cyrl-RS" sz="200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Calibri" panose="020F0502020204030204"/>
              </a:rPr>
              <a:t>X</a:t>
            </a:r>
            <a:r>
              <a:rPr lang="en" sz="2000" baseline="0" dirty="0" smtClean="0">
                <a:solidFill>
                  <a:prstClr val="black"/>
                </a:solidFill>
                <a:latin typeface="Calibri" panose="020F0502020204030204"/>
              </a:rPr>
              <a:t>-ray </a:t>
            </a:r>
            <a:r>
              <a:rPr lang="en" sz="2000" dirty="0" smtClean="0">
                <a:solidFill>
                  <a:prstClr val="black"/>
                </a:solidFill>
                <a:latin typeface="Calibri" panose="020F0502020204030204"/>
              </a:rPr>
              <a:t>, nasal and pharyngeal swab, blood culture, urine culture, coproculture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Daily </a:t>
            </a:r>
            <a:r>
              <a:rPr kumimoji="0" lang="en" sz="20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monitoring of vital parameters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sz="2000" baseline="0" dirty="0" smtClean="0">
                <a:solidFill>
                  <a:prstClr val="black"/>
                </a:solidFill>
                <a:latin typeface="Calibri" panose="020F0502020204030204"/>
              </a:rPr>
              <a:t>Antibiotics </a:t>
            </a:r>
            <a:r>
              <a:rPr lang="en" sz="2000" dirty="0" smtClean="0">
                <a:solidFill>
                  <a:prstClr val="black"/>
                </a:solidFill>
                <a:latin typeface="Calibri" panose="020F0502020204030204"/>
              </a:rPr>
              <a:t>i.v.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sz="2000" dirty="0" smtClean="0">
                <a:solidFill>
                  <a:prstClr val="black"/>
                </a:solidFill>
                <a:latin typeface="Calibri" panose="020F0502020204030204"/>
              </a:rPr>
              <a:t>G-CSF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774" y="992981"/>
            <a:ext cx="253497" cy="53316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61" y="2286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Case presentation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923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2" y="762000"/>
            <a:ext cx="8328528" cy="594359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Adverse events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2000" baseline="0" dirty="0" smtClean="0">
                <a:solidFill>
                  <a:prstClr val="black"/>
                </a:solidFill>
                <a:latin typeface="Calibri" panose="020F0502020204030204"/>
              </a:rPr>
              <a:t>Nausea </a:t>
            </a:r>
            <a:r>
              <a:rPr lang="en" sz="2000" dirty="0" smtClean="0">
                <a:solidFill>
                  <a:prstClr val="black"/>
                </a:solidFill>
                <a:latin typeface="Calibri" panose="020F0502020204030204"/>
              </a:rPr>
              <a:t>gr 3 (delayed)</a:t>
            </a:r>
            <a:endParaRPr kumimoji="0" lang="ru-RU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4411" y="733426"/>
            <a:ext cx="264861" cy="5972173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61" y="2286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2400" b="1" dirty="0" smtClean="0">
                <a:solidFill>
                  <a:srgbClr val="830051"/>
                </a:solidFill>
                <a:latin typeface="Calibri" panose="020F0502020204030204"/>
              </a:rPr>
              <a:t>Case presentation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40009"/>
              </p:ext>
            </p:extLst>
          </p:nvPr>
        </p:nvGraphicFramePr>
        <p:xfrm>
          <a:off x="4038600" y="919162"/>
          <a:ext cx="4800600" cy="3733800"/>
        </p:xfrm>
        <a:graphic>
          <a:graphicData uri="http://schemas.openxmlformats.org/drawingml/2006/table">
            <a:tbl>
              <a:tblPr/>
              <a:tblGrid>
                <a:gridCol w="11637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237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004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0439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55921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HIGH</a:t>
                      </a:r>
                      <a:endParaRPr kumimoji="0" lang="en-US" sz="1600" b="0" i="0" u="none" strike="noStrike" cap="none" normalizeH="0" baseline="0" noProof="1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33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Anthracycline/cyclophosphamide combination*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Carmustine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Cisplatin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Cyclophosphamide </a:t>
                      </a:r>
                      <a:r>
                        <a:rPr kumimoji="0" lang="en" sz="1100" b="0" i="0" u="sng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&gt; </a:t>
                      </a: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1500 mg/m²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Dacarbazine</a:t>
                      </a:r>
                      <a:endParaRPr kumimoji="0" lang="en-US" sz="1100" b="0" i="0" u="sng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Mechlorethamine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Streptozocin</a:t>
                      </a:r>
                      <a:endParaRPr kumimoji="0" lang="en-US" sz="11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A199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7458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MODERATE</a:t>
                      </a:r>
                      <a:endParaRPr kumimoji="0" lang="en-US" sz="1600" b="0" i="0" u="none" strike="noStrike" cap="none" normalizeH="0" baseline="0" noProof="1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33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Alemtuzumab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Azacitidine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Bendamustine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Carboplatin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Clofarabine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Cyclophosphamide &lt; 1500 mg/m²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Cytarabine &gt; 1000 mg/m²</a:t>
                      </a:r>
                      <a:endParaRPr kumimoji="0" lang="en-US" sz="11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A19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Daunorubicin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Doxorubicin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Epirubicin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Idarubicin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Ifosfamide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Irinotecan</a:t>
                      </a:r>
                      <a:endParaRPr kumimoji="0" lang="en-US" sz="11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A19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Oxaliplatin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100" b="0" i="0" u="none" strike="noStrike" kern="1200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Romidepsin</a:t>
                      </a:r>
                      <a:endParaRPr kumimoji="0" lang="en-US" sz="11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-65" charset="-128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Temozolomide </a:t>
                      </a:r>
                      <a:r>
                        <a:rPr kumimoji="0" lang="en" sz="1100" b="0" i="0" u="none" strike="noStrike" cap="none" normalizeH="0" baseline="3000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**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Thiotepa</a:t>
                      </a:r>
                      <a:endParaRPr kumimoji="0" lang="en-US" sz="11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Trabectedin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A199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Oval 1"/>
          <p:cNvSpPr/>
          <p:nvPr/>
        </p:nvSpPr>
        <p:spPr>
          <a:xfrm>
            <a:off x="5257800" y="1371600"/>
            <a:ext cx="685800" cy="238125"/>
          </a:xfrm>
          <a:prstGeom prst="ellipse">
            <a:avLst/>
          </a:prstGeom>
          <a:noFill/>
          <a:ln w="28575"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3"/>
          <a:srcRect l="31937" t="32397" r="23688" b="28984"/>
          <a:stretch/>
        </p:blipFill>
        <p:spPr bwMode="auto">
          <a:xfrm>
            <a:off x="4019549" y="4781549"/>
            <a:ext cx="4876801" cy="1752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3048000" y="5029200"/>
            <a:ext cx="838200" cy="152400"/>
          </a:xfrm>
          <a:prstGeom prst="rightArrow">
            <a:avLst/>
          </a:prstGeom>
          <a:solidFill>
            <a:srgbClr val="660033"/>
          </a:solidFill>
          <a:ln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8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2286000"/>
            <a:ext cx="3503957" cy="1197492"/>
          </a:xfrm>
        </p:spPr>
        <p:txBody>
          <a:bodyPr>
            <a:normAutofit/>
          </a:bodyPr>
          <a:lstStyle/>
          <a:p>
            <a:r>
              <a:rPr lang="en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Biological therapy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35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2" y="990600"/>
            <a:ext cx="7947528" cy="53316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Skin toxicity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sz="2000" dirty="0" smtClean="0">
                <a:solidFill>
                  <a:prstClr val="black"/>
                </a:solidFill>
                <a:latin typeface="Calibri" panose="020F0502020204030204"/>
              </a:rPr>
              <a:t>Hepatotoxicity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Diarrhea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sz="2000" dirty="0" smtClean="0">
                <a:solidFill>
                  <a:prstClr val="black"/>
                </a:solidFill>
                <a:latin typeface="Calibri" panose="020F0502020204030204"/>
              </a:rPr>
              <a:t>Nephrotoxicity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sz="2000" dirty="0" smtClean="0">
                <a:solidFill>
                  <a:prstClr val="black"/>
                </a:solidFill>
                <a:latin typeface="Calibri" panose="020F0502020204030204"/>
              </a:rPr>
              <a:t>Cardiotoxicity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774" y="992981"/>
            <a:ext cx="253497" cy="53316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4" y="3048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Biological therapy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205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1" y="992981"/>
            <a:ext cx="7947528" cy="53316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774" y="992981"/>
            <a:ext cx="253497" cy="53316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4" y="3048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Biological therapy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/>
          <a:srcRect t="19279"/>
          <a:stretch/>
        </p:blipFill>
        <p:spPr bwMode="auto">
          <a:xfrm>
            <a:off x="1401093" y="1600200"/>
            <a:ext cx="6019800" cy="3828473"/>
          </a:xfrm>
          <a:prstGeom prst="rect">
            <a:avLst/>
          </a:prstGeom>
          <a:noFill/>
          <a:ln w="38100">
            <a:solidFill>
              <a:srgbClr val="660033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5908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>
          <a:xfrm>
            <a:off x="228600" y="6475466"/>
            <a:ext cx="7601297" cy="298608"/>
          </a:xfrm>
        </p:spPr>
        <p:txBody>
          <a:bodyPr/>
          <a:lstStyle/>
          <a:p>
            <a:pPr defTabSz="685800"/>
            <a:r>
              <a:rPr lang="en" dirty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Bosnjak et al Guide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practices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prevention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treatment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dermatological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drug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toxicity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from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groups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inhibitors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functions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receptors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epidermal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growth of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EGFRi, 2019.</a:t>
            </a:r>
            <a:endParaRPr lang="en-US" dirty="0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9" name="Rectangle 58"/>
          <p:cNvSpPr/>
          <p:nvPr/>
        </p:nvSpPr>
        <p:spPr bwMode="gray">
          <a:xfrm>
            <a:off x="4414479" y="3258487"/>
            <a:ext cx="157521" cy="15096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algn="ctr" defTabSz="685800"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</a:pPr>
            <a:endParaRPr lang="en-GB" sz="1050" kern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3" name="TextBox 12"/>
          <p:cNvSpPr txBox="1"/>
          <p:nvPr/>
        </p:nvSpPr>
        <p:spPr bwMode="gray">
          <a:xfrm>
            <a:off x="3609116" y="5855363"/>
            <a:ext cx="68930" cy="11541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>
              <a:buClr>
                <a:srgbClr val="52328F"/>
              </a:buClr>
            </a:pPr>
            <a:r>
              <a:rPr lang="en" sz="75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4" name="Title 2">
            <a:extLst>
              <a:ext uri="{FF2B5EF4-FFF2-40B4-BE49-F238E27FC236}">
                <a16:creationId xmlns="" xmlns:a16="http://schemas.microsoft.com/office/drawing/2014/main" id="{056E15C0-ED11-ABD9-89C6-2677C243B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906" y="603666"/>
            <a:ext cx="8370187" cy="990308"/>
          </a:xfrm>
        </p:spPr>
        <p:txBody>
          <a:bodyPr/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" sz="2100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Papulopustular rash is graded according to the National Cancer Institute Adverse Event Evaluation Scale (NCI </a:t>
            </a:r>
            <a:r>
              <a:rPr lang="en" sz="2100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CTCAE</a:t>
            </a:r>
            <a:r>
              <a:rPr lang="en" sz="2100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r>
              <a:rPr lang="en-US" sz="2100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100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100" dirty="0">
              <a:solidFill>
                <a:srgbClr val="6600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ounded Rectangle 6">
            <a:extLst>
              <a:ext uri="{FF2B5EF4-FFF2-40B4-BE49-F238E27FC236}">
                <a16:creationId xmlns="" xmlns:a16="http://schemas.microsoft.com/office/drawing/2014/main" id="{7F9B05B5-97F8-1BCA-BC03-F305AA2CB2DB}"/>
              </a:ext>
            </a:extLst>
          </p:cNvPr>
          <p:cNvSpPr/>
          <p:nvPr/>
        </p:nvSpPr>
        <p:spPr bwMode="gray">
          <a:xfrm>
            <a:off x="3221851" y="4903113"/>
            <a:ext cx="2213873" cy="449826"/>
          </a:xfrm>
          <a:prstGeom prst="roundRect">
            <a:avLst/>
          </a:prstGeom>
          <a:solidFill>
            <a:schemeClr val="tx2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algn="ctr" defTabSz="685800"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</a:pPr>
            <a:r>
              <a:rPr lang="sr-Latn-RS" sz="1500" b="1" kern="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GRADE</a:t>
            </a:r>
            <a:r>
              <a:rPr lang="en" sz="1500" b="1" kern="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" sz="1500" b="1" kern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US" sz="1500" b="1" kern="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ounded Rectangle 10">
            <a:extLst>
              <a:ext uri="{FF2B5EF4-FFF2-40B4-BE49-F238E27FC236}">
                <a16:creationId xmlns="" xmlns:a16="http://schemas.microsoft.com/office/drawing/2014/main" id="{96DD90BE-6A05-5FD9-BBE1-BD95AF460B8B}"/>
              </a:ext>
            </a:extLst>
          </p:cNvPr>
          <p:cNvSpPr/>
          <p:nvPr/>
        </p:nvSpPr>
        <p:spPr bwMode="gray">
          <a:xfrm>
            <a:off x="1632095" y="4405003"/>
            <a:ext cx="5771796" cy="421319"/>
          </a:xfrm>
          <a:prstGeom prst="roundRect">
            <a:avLst/>
          </a:prstGeom>
          <a:solidFill>
            <a:srgbClr val="660033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defTabSz="685800"/>
            <a:r>
              <a:rPr lang="en" sz="135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papules and/ or pustules present on &lt;10% of the body surfaces, with /without symptoms </a:t>
            </a:r>
            <a:r>
              <a:rPr lang="sr-Latn-RS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such as 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itching </a:t>
            </a:r>
            <a:r>
              <a:rPr lang="en" sz="135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local </a:t>
            </a:r>
            <a:r>
              <a:rPr lang="sr-Latn-RS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skin 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</a:t>
            </a:r>
            <a:endParaRPr lang="en-GB" sz="1350" baseline="300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043" y="1891809"/>
            <a:ext cx="3222873" cy="24364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gray">
          <a:xfrm>
            <a:off x="7696200" y="6400800"/>
            <a:ext cx="1143000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 anchorCtr="0">
            <a:spAutoFit/>
          </a:bodyPr>
          <a:lstStyle/>
          <a:p>
            <a:pPr marL="0" indent="0" algn="ctr">
              <a:spcBef>
                <a:spcPts val="3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</a:pPr>
            <a:endParaRPr lang="en-US" sz="1400" kern="0" dirty="0" smtClean="0">
              <a:solidFill>
                <a:srgbClr val="6B52A2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02210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73138" y="892589"/>
            <a:ext cx="8208169" cy="472500"/>
          </a:xfrm>
        </p:spPr>
        <p:txBody>
          <a:bodyPr/>
          <a:lstStyle/>
          <a:p>
            <a:pPr algn="ctr"/>
            <a:r>
              <a:rPr lang="en" sz="2100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Treatment of papulopustular rash</a:t>
            </a:r>
            <a:endParaRPr lang="en-GB" sz="2100" dirty="0">
              <a:solidFill>
                <a:srgbClr val="6600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>
          <a:xfrm>
            <a:off x="261821" y="6477000"/>
            <a:ext cx="7560840" cy="298608"/>
          </a:xfrm>
        </p:spPr>
        <p:txBody>
          <a:bodyPr/>
          <a:lstStyle/>
          <a:p>
            <a:pPr defTabSz="685800"/>
            <a:r>
              <a:rPr lang="en" dirty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.1. Bosnjak et al Guide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practices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prevention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treatment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dermatological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drug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toxicity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from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groups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inhibitors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functions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receptors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epidermal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growth of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EGFRi, 2019.</a:t>
            </a:r>
            <a:endParaRPr lang="en-US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685800"/>
            <a:r>
              <a:rPr lang="en" dirty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dirty="0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9" name="Rectangle 58"/>
          <p:cNvSpPr/>
          <p:nvPr/>
        </p:nvSpPr>
        <p:spPr bwMode="gray">
          <a:xfrm>
            <a:off x="4414479" y="3258487"/>
            <a:ext cx="157521" cy="15096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algn="ctr" defTabSz="685800"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</a:pPr>
            <a:endParaRPr lang="en-GB" sz="1050" kern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3" name="TextBox 12"/>
          <p:cNvSpPr txBox="1"/>
          <p:nvPr/>
        </p:nvSpPr>
        <p:spPr bwMode="gray">
          <a:xfrm>
            <a:off x="3609116" y="5855363"/>
            <a:ext cx="68930" cy="11541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>
              <a:buClr>
                <a:srgbClr val="52328F"/>
              </a:buClr>
            </a:pPr>
            <a:r>
              <a:rPr lang="en" sz="75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9C37C216-20BC-80B9-5CD6-5AE3342099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13376" y="1156400"/>
            <a:ext cx="8208169" cy="298608"/>
          </a:xfrm>
        </p:spPr>
        <p:txBody>
          <a:bodyPr/>
          <a:lstStyle/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en-US" dirty="0"/>
          </a:p>
        </p:txBody>
      </p:sp>
      <p:sp>
        <p:nvSpPr>
          <p:cNvPr id="10" name="Rounded Rectangle 6">
            <a:extLst>
              <a:ext uri="{FF2B5EF4-FFF2-40B4-BE49-F238E27FC236}">
                <a16:creationId xmlns="" xmlns:a16="http://schemas.microsoft.com/office/drawing/2014/main" id="{ADAB2DDA-CBC1-1DD1-0F49-EF074A3AD51C}"/>
              </a:ext>
            </a:extLst>
          </p:cNvPr>
          <p:cNvSpPr/>
          <p:nvPr/>
        </p:nvSpPr>
        <p:spPr bwMode="gray">
          <a:xfrm>
            <a:off x="3836791" y="2638413"/>
            <a:ext cx="4644516" cy="1885329"/>
          </a:xfrm>
          <a:prstGeom prst="roundRect">
            <a:avLst/>
          </a:prstGeom>
          <a:solidFill>
            <a:srgbClr val="660033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defTabSz="685800"/>
            <a:r>
              <a:rPr lang="en" sz="135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Recommended </a:t>
            </a:r>
            <a:r>
              <a:rPr lang="en" sz="135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local application of corticosteroids and antibiotics</a:t>
            </a:r>
            <a:endParaRPr lang="sr-Latn-RS" sz="135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/>
            <a:endParaRPr lang="fi-FI" sz="135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/>
            <a:r>
              <a:rPr lang="en" sz="135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proposal </a:t>
            </a:r>
            <a:r>
              <a:rPr lang="sr-Latn-RS" sz="1350" b="1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" sz="1350" b="1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treatment </a:t>
            </a:r>
            <a:r>
              <a:rPr lang="en" sz="135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" sz="135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corticosteroid for local application from group VI or VII ( Hydrocortisone 1%, Alclomethasone 0.05%) and clindamycin 1% gel.</a:t>
            </a:r>
          </a:p>
          <a:p>
            <a:pPr defTabSz="685800"/>
            <a:endParaRPr lang="pl-PL" sz="135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/>
            <a:r>
              <a:rPr lang="sr-Latn-RS" sz="135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 </a:t>
            </a:r>
            <a:r>
              <a:rPr lang="sr-Latn-RS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medications to be applies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" sz="135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twice a day for 4 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weeks.</a:t>
            </a:r>
            <a:endParaRPr lang="en-GB" sz="1350" kern="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685800"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</a:pPr>
            <a:endParaRPr lang="en-GB" sz="1350" kern="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ounded Rectangle 10">
            <a:extLst>
              <a:ext uri="{FF2B5EF4-FFF2-40B4-BE49-F238E27FC236}">
                <a16:creationId xmlns="" xmlns:a16="http://schemas.microsoft.com/office/drawing/2014/main" id="{806F42F7-95BD-FE6D-7373-C4F59CABF565}"/>
              </a:ext>
            </a:extLst>
          </p:cNvPr>
          <p:cNvSpPr/>
          <p:nvPr/>
        </p:nvSpPr>
        <p:spPr bwMode="gray">
          <a:xfrm>
            <a:off x="273138" y="1862826"/>
            <a:ext cx="1026114" cy="472500"/>
          </a:xfrm>
          <a:prstGeom prst="roundRect">
            <a:avLst/>
          </a:prstGeom>
          <a:solidFill>
            <a:srgbClr val="EB3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defTabSz="685800"/>
            <a:r>
              <a:rPr lang="sr-Latn-RS" sz="1350" b="1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GRADE</a:t>
            </a:r>
            <a:r>
              <a:rPr lang="en" sz="1350" b="1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" sz="135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sz="1350" b="1" baseline="300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00DCB18F-C3E2-7C03-FC86-A5B478121785}"/>
              </a:ext>
            </a:extLst>
          </p:cNvPr>
          <p:cNvSpPr/>
          <p:nvPr/>
        </p:nvSpPr>
        <p:spPr bwMode="gray">
          <a:xfrm>
            <a:off x="786195" y="2538100"/>
            <a:ext cx="2651679" cy="208810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685800"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</a:pPr>
            <a:endParaRPr lang="en-US" sz="1200" kern="0" dirty="0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4" y="2737894"/>
            <a:ext cx="2230726" cy="16863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gray">
          <a:xfrm>
            <a:off x="7696200" y="6248400"/>
            <a:ext cx="1219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 anchorCtr="0">
            <a:spAutoFit/>
          </a:bodyPr>
          <a:lstStyle/>
          <a:p>
            <a:pPr marL="0" indent="0" algn="ctr">
              <a:spcBef>
                <a:spcPts val="3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</a:pPr>
            <a:endParaRPr lang="en-US" sz="1400" kern="0" dirty="0" smtClean="0">
              <a:solidFill>
                <a:srgbClr val="6B52A2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28520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>
          <a:xfrm>
            <a:off x="366536" y="6477000"/>
            <a:ext cx="7560840" cy="298608"/>
          </a:xfrm>
        </p:spPr>
        <p:txBody>
          <a:bodyPr/>
          <a:lstStyle/>
          <a:p>
            <a:pPr defTabSz="685800"/>
            <a:r>
              <a:rPr lang="en" dirty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Bosnjak et al Guide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practices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prevention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treatment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dermatological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drug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toxicity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from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groups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inhibitors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functions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receptors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epidermal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growth of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EGFRi, 2019.</a:t>
            </a:r>
            <a:endParaRPr lang="en-US" dirty="0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9" name="Rectangle 58"/>
          <p:cNvSpPr/>
          <p:nvPr/>
        </p:nvSpPr>
        <p:spPr bwMode="gray">
          <a:xfrm>
            <a:off x="4414479" y="3258487"/>
            <a:ext cx="157521" cy="15096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algn="ctr" defTabSz="685800"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</a:pPr>
            <a:endParaRPr lang="en-GB" sz="1050" kern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3" name="TextBox 12"/>
          <p:cNvSpPr txBox="1"/>
          <p:nvPr/>
        </p:nvSpPr>
        <p:spPr bwMode="gray">
          <a:xfrm>
            <a:off x="3609116" y="5855363"/>
            <a:ext cx="68930" cy="11541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>
              <a:buClr>
                <a:srgbClr val="52328F"/>
              </a:buClr>
            </a:pPr>
            <a:r>
              <a:rPr lang="en" sz="75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4" name="Title 2">
            <a:extLst>
              <a:ext uri="{FF2B5EF4-FFF2-40B4-BE49-F238E27FC236}">
                <a16:creationId xmlns="" xmlns:a16="http://schemas.microsoft.com/office/drawing/2014/main" id="{056E15C0-ED11-ABD9-89C6-2677C243B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906" y="767157"/>
            <a:ext cx="8370187" cy="990308"/>
          </a:xfrm>
        </p:spPr>
        <p:txBody>
          <a:bodyPr/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" sz="2100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Papulopustular rash is graded according to the National Cancer Institute Adverse Event Evaluation Scale (NCI </a:t>
            </a:r>
            <a:r>
              <a:rPr lang="en" sz="2100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CTCAE</a:t>
            </a:r>
            <a:r>
              <a:rPr lang="en" sz="2100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r>
              <a:rPr lang="en-US" sz="2100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100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100" dirty="0">
              <a:solidFill>
                <a:srgbClr val="6600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ounded Rectangle 6">
            <a:extLst>
              <a:ext uri="{FF2B5EF4-FFF2-40B4-BE49-F238E27FC236}">
                <a16:creationId xmlns="" xmlns:a16="http://schemas.microsoft.com/office/drawing/2014/main" id="{7F9B05B5-97F8-1BCA-BC03-F305AA2CB2DB}"/>
              </a:ext>
            </a:extLst>
          </p:cNvPr>
          <p:cNvSpPr/>
          <p:nvPr/>
        </p:nvSpPr>
        <p:spPr bwMode="gray">
          <a:xfrm>
            <a:off x="3167845" y="5056695"/>
            <a:ext cx="2213873" cy="449826"/>
          </a:xfrm>
          <a:prstGeom prst="roundRect">
            <a:avLst/>
          </a:prstGeom>
          <a:solidFill>
            <a:schemeClr val="tx2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algn="ctr" defTabSz="685800"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</a:pPr>
            <a:r>
              <a:rPr lang="en" sz="1500" b="1" kern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DEGREE 2</a:t>
            </a:r>
            <a:endParaRPr lang="en-US" sz="1500" b="1" kern="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ounded Rectangle 10">
            <a:extLst>
              <a:ext uri="{FF2B5EF4-FFF2-40B4-BE49-F238E27FC236}">
                <a16:creationId xmlns="" xmlns:a16="http://schemas.microsoft.com/office/drawing/2014/main" id="{2DD71BD4-AD6C-8720-5F12-2F8906EA0440}"/>
              </a:ext>
            </a:extLst>
          </p:cNvPr>
          <p:cNvSpPr/>
          <p:nvPr/>
        </p:nvSpPr>
        <p:spPr bwMode="gray">
          <a:xfrm>
            <a:off x="1528581" y="4239091"/>
            <a:ext cx="5797726" cy="694509"/>
          </a:xfrm>
          <a:prstGeom prst="roundRect">
            <a:avLst/>
          </a:prstGeom>
          <a:solidFill>
            <a:srgbClr val="660033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defTabSz="685800"/>
            <a:r>
              <a:rPr lang="en" sz="135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papules and/ or pustules present on 10-30% of the body surfaces ; with /without 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symptoms</a:t>
            </a:r>
            <a:r>
              <a:rPr lang="sr-Latn-RS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such as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" sz="135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itching or local </a:t>
            </a:r>
            <a:r>
              <a:rPr lang="sr-Latn-RS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skin 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sensitivity; </a:t>
            </a:r>
            <a:r>
              <a:rPr lang="sr-Latn-RS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puts a 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</a:t>
            </a:r>
            <a:r>
              <a:rPr lang="sr-Latn-RS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everyday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RS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life 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activities</a:t>
            </a:r>
            <a:r>
              <a:rPr lang="en" sz="135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en-GB" sz="1350" baseline="30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5" y="1982378"/>
            <a:ext cx="2459018" cy="20328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gray">
          <a:xfrm>
            <a:off x="7772400" y="6248400"/>
            <a:ext cx="1219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 anchorCtr="0">
            <a:spAutoFit/>
          </a:bodyPr>
          <a:lstStyle/>
          <a:p>
            <a:pPr marL="0" indent="0" algn="ctr">
              <a:spcBef>
                <a:spcPts val="3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</a:pPr>
            <a:endParaRPr lang="en-US" sz="1400" kern="0" dirty="0" smtClean="0">
              <a:solidFill>
                <a:srgbClr val="6B52A2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970646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73138" y="748582"/>
            <a:ext cx="8208169" cy="472500"/>
          </a:xfrm>
        </p:spPr>
        <p:txBody>
          <a:bodyPr/>
          <a:lstStyle/>
          <a:p>
            <a:pPr algn="ctr"/>
            <a:r>
              <a:rPr lang="en" sz="2100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Treatment of papulopustular rash</a:t>
            </a:r>
            <a:endParaRPr lang="en-GB" sz="2100" dirty="0">
              <a:solidFill>
                <a:srgbClr val="6600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>
          <a:xfrm>
            <a:off x="76200" y="6477000"/>
            <a:ext cx="7560840" cy="298608"/>
          </a:xfrm>
        </p:spPr>
        <p:txBody>
          <a:bodyPr/>
          <a:lstStyle/>
          <a:p>
            <a:pPr defTabSz="685800"/>
            <a:r>
              <a:rPr lang="en" dirty="0">
                <a:solidFill>
                  <a:srgbClr val="000000">
                    <a:lumMod val="75000"/>
                    <a:lumOff val="25000"/>
                  </a:srgbClr>
                </a:solidFill>
              </a:rPr>
              <a:t>1 </a:t>
            </a:r>
            <a:r>
              <a:rPr lang="en" dirty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Bosnjak et al Guide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practices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prevention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treatment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dermatological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drug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toxicity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from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groups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inhibitors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functions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receptors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epidermal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growth of </a:t>
            </a:r>
            <a:r>
              <a:rPr lang="en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EGFRi, 2019.</a:t>
            </a:r>
            <a:endParaRPr lang="en-US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685800"/>
            <a:r>
              <a:rPr lang="en" dirty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dirty="0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9" name="Rectangle 58"/>
          <p:cNvSpPr/>
          <p:nvPr/>
        </p:nvSpPr>
        <p:spPr bwMode="gray">
          <a:xfrm>
            <a:off x="4414479" y="3258487"/>
            <a:ext cx="157521" cy="15096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algn="ctr" defTabSz="685800"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</a:pPr>
            <a:endParaRPr lang="en-GB" sz="1050" kern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3" name="TextBox 12"/>
          <p:cNvSpPr txBox="1"/>
          <p:nvPr/>
        </p:nvSpPr>
        <p:spPr bwMode="gray">
          <a:xfrm>
            <a:off x="3609116" y="5855363"/>
            <a:ext cx="68930" cy="11541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>
              <a:buClr>
                <a:srgbClr val="52328F"/>
              </a:buClr>
            </a:pPr>
            <a:r>
              <a:rPr lang="en" sz="75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9C37C216-20BC-80B9-5CD6-5AE3342099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13376" y="1156400"/>
            <a:ext cx="8208169" cy="298608"/>
          </a:xfrm>
        </p:spPr>
        <p:txBody>
          <a:bodyPr/>
          <a:lstStyle/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en-US" dirty="0"/>
          </a:p>
        </p:txBody>
      </p:sp>
      <p:sp>
        <p:nvSpPr>
          <p:cNvPr id="10" name="Rounded Rectangle 6">
            <a:extLst>
              <a:ext uri="{FF2B5EF4-FFF2-40B4-BE49-F238E27FC236}">
                <a16:creationId xmlns="" xmlns:a16="http://schemas.microsoft.com/office/drawing/2014/main" id="{ADAB2DDA-CBC1-1DD1-0F49-EF074A3AD51C}"/>
              </a:ext>
            </a:extLst>
          </p:cNvPr>
          <p:cNvSpPr/>
          <p:nvPr/>
        </p:nvSpPr>
        <p:spPr bwMode="gray">
          <a:xfrm>
            <a:off x="3677646" y="2024844"/>
            <a:ext cx="4728781" cy="2970330"/>
          </a:xfrm>
          <a:prstGeom prst="roundRect">
            <a:avLst/>
          </a:prstGeom>
          <a:solidFill>
            <a:srgbClr val="660033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defTabSz="685800"/>
            <a:r>
              <a:rPr lang="en" sz="12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Advised: </a:t>
            </a:r>
            <a:r>
              <a:rPr lang="en" sz="12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Corticosteroid for topical application to the skin and oral antibiotics </a:t>
            </a:r>
          </a:p>
          <a:p>
            <a:pPr defTabSz="685800"/>
            <a:endParaRPr lang="en-US" sz="12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/>
            <a:r>
              <a:rPr lang="en" sz="12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Suggested treatment: </a:t>
            </a:r>
            <a:r>
              <a:rPr lang="en" sz="12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corticosteroid for local application from group VI on face and neck </a:t>
            </a:r>
            <a:r>
              <a:rPr lang="en" sz="12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(Alclomethasone </a:t>
            </a:r>
            <a:r>
              <a:rPr lang="en" sz="12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0.05%) with Fluocinonide 0.05% chest and back </a:t>
            </a:r>
            <a:r>
              <a:rPr lang="en" sz="12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cream </a:t>
            </a:r>
            <a:r>
              <a:rPr lang="en" sz="12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doxycycline 100 mg if not previously taken for prevention.</a:t>
            </a:r>
          </a:p>
          <a:p>
            <a:pPr defTabSz="685800"/>
            <a:endParaRPr lang="pl-PL" sz="12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/>
            <a:r>
              <a:rPr lang="en" sz="12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Both drugs to </a:t>
            </a:r>
            <a:r>
              <a:rPr lang="sr-Latn-RS" sz="12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</a:t>
            </a:r>
            <a:r>
              <a:rPr lang="en" sz="12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lang="sr-Latn-RS" sz="12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" sz="12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" sz="12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twice a day for 4 </a:t>
            </a:r>
            <a:r>
              <a:rPr lang="en" sz="12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weeks.</a:t>
            </a:r>
            <a:endParaRPr lang="sr-Latn-RS" sz="12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/>
            <a:endParaRPr lang="en-US" sz="12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/>
            <a:r>
              <a:rPr lang="en" sz="12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previously doxycycline was used in prophylaxis or was not </a:t>
            </a:r>
            <a:r>
              <a:rPr lang="en" sz="12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effective, </a:t>
            </a:r>
            <a:r>
              <a:rPr lang="en" sz="12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alternative therapy is: cephalexin 500 mg twice a day or trimethoprim - sulfamethoxazole 480 mg, </a:t>
            </a:r>
            <a:r>
              <a:rPr lang="en" sz="12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</a:t>
            </a:r>
            <a:r>
              <a:rPr lang="sr-Latn-RS" sz="12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" sz="12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" sz="12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tablets </a:t>
            </a:r>
            <a:r>
              <a:rPr lang="sr-Latn-RS" sz="12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twice per day</a:t>
            </a:r>
            <a:r>
              <a:rPr lang="en" sz="12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1200" kern="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685800"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</a:pPr>
            <a:endParaRPr lang="en-GB" sz="1350" kern="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ounded Rectangle 10">
            <a:extLst>
              <a:ext uri="{FF2B5EF4-FFF2-40B4-BE49-F238E27FC236}">
                <a16:creationId xmlns="" xmlns:a16="http://schemas.microsoft.com/office/drawing/2014/main" id="{806F42F7-95BD-FE6D-7373-C4F59CABF565}"/>
              </a:ext>
            </a:extLst>
          </p:cNvPr>
          <p:cNvSpPr/>
          <p:nvPr/>
        </p:nvSpPr>
        <p:spPr bwMode="gray">
          <a:xfrm>
            <a:off x="273138" y="1862826"/>
            <a:ext cx="1026114" cy="472500"/>
          </a:xfrm>
          <a:prstGeom prst="roundRect">
            <a:avLst/>
          </a:prstGeom>
          <a:solidFill>
            <a:srgbClr val="EB3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defTabSz="685800"/>
            <a:r>
              <a:rPr lang="en" sz="135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DEGREE 2</a:t>
            </a:r>
            <a:endParaRPr lang="en-GB" sz="1350" b="1" baseline="300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00DCB18F-C3E2-7C03-FC86-A5B478121785}"/>
              </a:ext>
            </a:extLst>
          </p:cNvPr>
          <p:cNvSpPr/>
          <p:nvPr/>
        </p:nvSpPr>
        <p:spPr bwMode="gray">
          <a:xfrm>
            <a:off x="786195" y="2538100"/>
            <a:ext cx="2489661" cy="208810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685800"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</a:pPr>
            <a:endParaRPr lang="en-US" sz="1200" kern="0" dirty="0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99" y="2614776"/>
            <a:ext cx="2160239" cy="19348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gray">
          <a:xfrm>
            <a:off x="7543800" y="6248400"/>
            <a:ext cx="1447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 anchorCtr="0">
            <a:spAutoFit/>
          </a:bodyPr>
          <a:lstStyle/>
          <a:p>
            <a:pPr marL="0" indent="0" algn="ctr">
              <a:spcBef>
                <a:spcPts val="3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</a:pPr>
            <a:endParaRPr lang="en-US" sz="1400" kern="0" dirty="0" smtClean="0">
              <a:solidFill>
                <a:srgbClr val="6B52A2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50825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1212E01-EB66-4E3E-ABAB-8CEBFC21F10C}" type="slidenum">
              <a:rPr lang="en-US" smtClean="0">
                <a:solidFill>
                  <a:prstClr val="black"/>
                </a:solidFill>
              </a:rPr>
              <a:pPr defTabSz="685800"/>
              <a:t>29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081" y="1454103"/>
            <a:ext cx="3254706" cy="309580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gray">
          <a:xfrm>
            <a:off x="4953000" y="2438400"/>
            <a:ext cx="990600" cy="381000"/>
          </a:xfrm>
          <a:prstGeom prst="rect">
            <a:avLst/>
          </a:prstGeom>
          <a:solidFill>
            <a:srgbClr val="660033"/>
          </a:solidFill>
          <a:ln w="25400" cap="flat" cmpd="sng" algn="ctr">
            <a:solidFill>
              <a:srgbClr val="660033"/>
            </a:solidFill>
            <a:prstDash val="solid"/>
          </a:ln>
          <a:effectLst/>
        </p:spPr>
        <p:txBody>
          <a:bodyPr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6B52A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Rounded Rectangle 10">
            <a:extLst>
              <a:ext uri="{FF2B5EF4-FFF2-40B4-BE49-F238E27FC236}">
                <a16:creationId xmlns="" xmlns:a16="http://schemas.microsoft.com/office/drawing/2014/main" id="{2DD71BD4-AD6C-8720-5F12-2F8906EA0440}"/>
              </a:ext>
            </a:extLst>
          </p:cNvPr>
          <p:cNvSpPr/>
          <p:nvPr/>
        </p:nvSpPr>
        <p:spPr bwMode="gray">
          <a:xfrm>
            <a:off x="1673136" y="4734921"/>
            <a:ext cx="5797726" cy="694509"/>
          </a:xfrm>
          <a:prstGeom prst="roundRect">
            <a:avLst/>
          </a:prstGeom>
          <a:solidFill>
            <a:srgbClr val="660033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defTabSz="685800"/>
            <a:r>
              <a:rPr lang="en" sz="135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papules and/ or pustules present 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the</a:t>
            </a:r>
            <a:r>
              <a:rPr lang="en" sz="135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 30 </a:t>
            </a:r>
            <a:r>
              <a:rPr lang="en" sz="135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 of the body 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surfaces , with </a:t>
            </a:r>
            <a:r>
              <a:rPr lang="sr-Latn-RS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</a:t>
            </a:r>
            <a:r>
              <a:rPr lang="sr-Latn-RS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 of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" sz="135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moderate and severe symptoms, associated with a local superinfection of the skin that requires oral antibiotics </a:t>
            </a:r>
            <a:r>
              <a:rPr lang="en" sz="135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en-GB" sz="1350" baseline="30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6">
            <a:extLst>
              <a:ext uri="{FF2B5EF4-FFF2-40B4-BE49-F238E27FC236}">
                <a16:creationId xmlns="" xmlns:a16="http://schemas.microsoft.com/office/drawing/2014/main" id="{7F9B05B5-97F8-1BCA-BC03-F305AA2CB2DB}"/>
              </a:ext>
            </a:extLst>
          </p:cNvPr>
          <p:cNvSpPr/>
          <p:nvPr/>
        </p:nvSpPr>
        <p:spPr bwMode="gray">
          <a:xfrm>
            <a:off x="3465062" y="5717853"/>
            <a:ext cx="2213873" cy="449826"/>
          </a:xfrm>
          <a:prstGeom prst="roundRect">
            <a:avLst/>
          </a:prstGeom>
          <a:solidFill>
            <a:srgbClr val="EB3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Tx/>
              <a:buNone/>
              <a:tabLst/>
              <a:defRPr/>
            </a:pPr>
            <a:r>
              <a:rPr kumimoji="0" lang="en" sz="15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GRADE 3</a:t>
            </a:r>
            <a:endParaRPr kumimoji="0" lang="en-US" sz="15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598" y="422757"/>
            <a:ext cx="8686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Papulopustular rash is graded according to the National Cancer Institute Adverse Event Evaluation Scale (NCI </a:t>
            </a:r>
            <a:r>
              <a:rPr kumimoji="0" lang="en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CTCAE</a:t>
            </a:r>
            <a:r>
              <a:rPr kumimoji="0" lang="en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).</a:t>
            </a:r>
            <a:r>
              <a: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/>
            </a:r>
            <a:br>
              <a: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</a:b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7915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209800"/>
            <a:ext cx="4897743" cy="1197492"/>
          </a:xfrm>
        </p:spPr>
        <p:txBody>
          <a:bodyPr>
            <a:normAutofit/>
          </a:bodyPr>
          <a:lstStyle/>
          <a:p>
            <a:pPr algn="ctr"/>
            <a:r>
              <a:rPr lang="en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Cytostatic chemotherapy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29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9154" y="932190"/>
            <a:ext cx="8208169" cy="472500"/>
          </a:xfrm>
        </p:spPr>
        <p:txBody>
          <a:bodyPr/>
          <a:lstStyle/>
          <a:p>
            <a:pPr algn="ctr"/>
            <a:r>
              <a:rPr lang="en" sz="2100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Treatment of papulopustular rash</a:t>
            </a:r>
            <a:endParaRPr lang="en-GB" sz="2100" dirty="0">
              <a:solidFill>
                <a:srgbClr val="6600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>
          <a:xfrm>
            <a:off x="310288" y="6433631"/>
            <a:ext cx="7560840" cy="298608"/>
          </a:xfrm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1 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. Bosnjak et al Guide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clinical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practices 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for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prevention 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and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treatment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dermatological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drug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toxicity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from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groups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inhibitors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functions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receptors 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for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epidermal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factor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kumimoji="0" lang="e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growth of </a:t>
            </a: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EGFRi, 2019.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alibri Light" panose="020F030202020403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59" name="Rectangle 58"/>
          <p:cNvSpPr/>
          <p:nvPr/>
        </p:nvSpPr>
        <p:spPr bwMode="gray">
          <a:xfrm>
            <a:off x="4414479" y="3258487"/>
            <a:ext cx="157521" cy="15096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 bwMode="gray">
          <a:xfrm>
            <a:off x="3609116" y="5855363"/>
            <a:ext cx="68930" cy="11541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2328F"/>
              </a:buClr>
              <a:buSzTx/>
              <a:buFontTx/>
              <a:buNone/>
              <a:tabLst/>
              <a:defRPr/>
            </a:pPr>
            <a:r>
              <a:rPr kumimoji="0" lang="en" sz="75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9C37C216-20BC-80B9-5CD6-5AE3342099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13376" y="1156400"/>
            <a:ext cx="8208169" cy="298608"/>
          </a:xfrm>
        </p:spPr>
        <p:txBody>
          <a:bodyPr/>
          <a:lstStyle/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en-US" dirty="0"/>
          </a:p>
        </p:txBody>
      </p:sp>
      <p:sp>
        <p:nvSpPr>
          <p:cNvPr id="10" name="Rounded Rectangle 6">
            <a:extLst>
              <a:ext uri="{FF2B5EF4-FFF2-40B4-BE49-F238E27FC236}">
                <a16:creationId xmlns="" xmlns:a16="http://schemas.microsoft.com/office/drawing/2014/main" id="{ADAB2DDA-CBC1-1DD1-0F49-EF074A3AD51C}"/>
              </a:ext>
            </a:extLst>
          </p:cNvPr>
          <p:cNvSpPr/>
          <p:nvPr/>
        </p:nvSpPr>
        <p:spPr bwMode="gray">
          <a:xfrm>
            <a:off x="3677646" y="2538100"/>
            <a:ext cx="4728781" cy="2088103"/>
          </a:xfrm>
          <a:prstGeom prst="roundRect">
            <a:avLst/>
          </a:prstGeom>
          <a:solidFill>
            <a:srgbClr val="660033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Withhold the drug </a:t>
            </a:r>
            <a:r>
              <a:rPr kumimoji="0" lang="en" sz="1200" b="1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until recovery </a:t>
            </a:r>
            <a:r>
              <a:rPr lang="sr-Latn-RS" sz="1200" b="1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kumimoji="0" lang="en" sz="1200" b="1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" sz="1200" b="1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gr2.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1200" b="1" baseline="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Oral </a:t>
            </a:r>
            <a:r>
              <a:rPr lang="en" sz="1200" b="1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antibiotic and short-term systemic corticosteroid.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Recovery </a:t>
            </a:r>
            <a:r>
              <a:rPr kumimoji="0" lang="en" sz="1200" b="1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is expected within two weeks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RS" sz="1200" b="1" kern="0" baseline="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1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 case of recurrence of gr 3, consider reducing the dose of the drug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Rounded Rectangle 10">
            <a:extLst>
              <a:ext uri="{FF2B5EF4-FFF2-40B4-BE49-F238E27FC236}">
                <a16:creationId xmlns="" xmlns:a16="http://schemas.microsoft.com/office/drawing/2014/main" id="{806F42F7-95BD-FE6D-7373-C4F59CABF565}"/>
              </a:ext>
            </a:extLst>
          </p:cNvPr>
          <p:cNvSpPr/>
          <p:nvPr/>
        </p:nvSpPr>
        <p:spPr bwMode="gray">
          <a:xfrm>
            <a:off x="273138" y="1862826"/>
            <a:ext cx="1026114" cy="472500"/>
          </a:xfrm>
          <a:prstGeom prst="roundRect">
            <a:avLst/>
          </a:prstGeom>
          <a:solidFill>
            <a:srgbClr val="EB3C96"/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GRADE </a:t>
            </a:r>
            <a:r>
              <a:rPr kumimoji="0" lang="en" sz="135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3</a:t>
            </a:r>
            <a:endParaRPr kumimoji="0" lang="en-GB" sz="1350" b="1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00DCB18F-C3E2-7C03-FC86-A5B478121785}"/>
              </a:ext>
            </a:extLst>
          </p:cNvPr>
          <p:cNvSpPr/>
          <p:nvPr/>
        </p:nvSpPr>
        <p:spPr bwMode="gray">
          <a:xfrm>
            <a:off x="786195" y="2538100"/>
            <a:ext cx="2489661" cy="208810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FFFFFF"/>
              </a:buClr>
              <a:buSzPct val="100000"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gray">
          <a:xfrm>
            <a:off x="7543800" y="6248400"/>
            <a:ext cx="1447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6B52A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494" y="2615210"/>
            <a:ext cx="1889506" cy="1905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gray">
          <a:xfrm>
            <a:off x="2362200" y="3204814"/>
            <a:ext cx="595104" cy="222742"/>
          </a:xfrm>
          <a:prstGeom prst="rect">
            <a:avLst/>
          </a:prstGeom>
          <a:solidFill>
            <a:srgbClr val="660033"/>
          </a:solidFill>
          <a:ln w="25400" cap="flat" cmpd="sng" algn="ctr">
            <a:solidFill>
              <a:srgbClr val="660033"/>
            </a:solidFill>
            <a:prstDash val="solid"/>
          </a:ln>
          <a:effectLst/>
        </p:spPr>
        <p:txBody>
          <a:bodyPr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6B52A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7560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2" y="992981"/>
            <a:ext cx="7947528" cy="53316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Paronychia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2400" dirty="0" smtClean="0">
                <a:solidFill>
                  <a:prstClr val="black"/>
                </a:solidFill>
                <a:latin typeface="Calibri" panose="020F0502020204030204"/>
              </a:rPr>
              <a:t>Hand-foot syndrome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Telangiectasias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2400" dirty="0" smtClean="0">
                <a:solidFill>
                  <a:prstClr val="black"/>
                </a:solidFill>
                <a:latin typeface="Calibri" panose="020F0502020204030204"/>
              </a:rPr>
              <a:t>Hyperpigmentation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Dry </a:t>
            </a:r>
            <a:r>
              <a:rPr lang="sr-Latn-RS" sz="2400" dirty="0" smtClean="0">
                <a:solidFill>
                  <a:prstClr val="black"/>
                </a:solidFill>
                <a:latin typeface="Calibri" panose="020F0502020204030204"/>
              </a:rPr>
              <a:t>skin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774" y="992981"/>
            <a:ext cx="253497" cy="53316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61" y="2286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Biological </a:t>
            </a:r>
            <a:r>
              <a:rPr kumimoji="0" lang="en" sz="2400" b="1" i="0" u="none" strike="noStrike" kern="1200" cap="none" spc="0" normalizeH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therapy - other skin toxicities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466850"/>
            <a:ext cx="1618000" cy="2057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409" y="1447800"/>
            <a:ext cx="2465791" cy="20574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581400" y="2971800"/>
            <a:ext cx="762000" cy="0"/>
          </a:xfrm>
          <a:prstGeom prst="straightConnector1">
            <a:avLst/>
          </a:prstGeom>
          <a:ln w="28575">
            <a:solidFill>
              <a:srgbClr val="6600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189" y="3590926"/>
            <a:ext cx="1255811" cy="191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1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57400"/>
            <a:ext cx="7466357" cy="1197492"/>
          </a:xfrm>
        </p:spPr>
        <p:txBody>
          <a:bodyPr>
            <a:normAutofit/>
          </a:bodyPr>
          <a:lstStyle/>
          <a:p>
            <a:r>
              <a:rPr lang="en" sz="3600" b="1" dirty="0">
                <a:solidFill>
                  <a:srgbClr val="C00000"/>
                </a:solidFill>
                <a:latin typeface="+mn-lt"/>
              </a:rPr>
              <a:t>Immunotherapy-adverse effects (</a:t>
            </a:r>
            <a:r>
              <a:rPr lang="en" sz="3600" b="1" dirty="0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sr-Latn-RS" sz="3600" b="1" dirty="0" smtClean="0">
                <a:solidFill>
                  <a:srgbClr val="C00000"/>
                </a:solidFill>
                <a:latin typeface="+mn-lt"/>
              </a:rPr>
              <a:t>m</a:t>
            </a:r>
            <a:r>
              <a:rPr lang="en" sz="3600" b="1" dirty="0" smtClean="0">
                <a:solidFill>
                  <a:srgbClr val="C00000"/>
                </a:solidFill>
                <a:latin typeface="+mn-lt"/>
              </a:rPr>
              <a:t>AEs</a:t>
            </a:r>
            <a:r>
              <a:rPr lang="en" sz="3600" b="1" dirty="0">
                <a:solidFill>
                  <a:srgbClr val="C00000"/>
                </a:solidFill>
                <a:latin typeface="+mn-lt"/>
              </a:rPr>
              <a:t>)</a:t>
            </a:r>
            <a:endParaRPr lang="en-US" sz="36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982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2431" y="1134802"/>
            <a:ext cx="1827753" cy="4467554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0" y="2643924"/>
            <a:ext cx="1480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en" b="1" dirty="0">
                <a:solidFill>
                  <a:srgbClr val="830051"/>
                </a:solidFill>
                <a:latin typeface="Calibri" panose="020F0502020204030204"/>
              </a:rPr>
              <a:t>The spectrum of imAEs</a:t>
            </a:r>
            <a:endParaRPr lang="nl-NL" sz="12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674299" y="1031524"/>
            <a:ext cx="2567814" cy="813254"/>
            <a:chOff x="699648" y="312821"/>
            <a:chExt cx="3423752" cy="1961147"/>
          </a:xfrm>
        </p:grpSpPr>
        <p:sp>
          <p:nvSpPr>
            <p:cNvPr id="40" name="Rectangle 39"/>
            <p:cNvSpPr/>
            <p:nvPr/>
          </p:nvSpPr>
          <p:spPr>
            <a:xfrm>
              <a:off x="699648" y="312821"/>
              <a:ext cx="2813572" cy="1961147"/>
            </a:xfrm>
            <a:prstGeom prst="rect">
              <a:avLst/>
            </a:prstGeom>
            <a:solidFill>
              <a:srgbClr val="9DB0AC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Uveitis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Conjunctivitis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Scleritis, episcleritis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Blepharitis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Retinitis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511400" y="312821"/>
              <a:ext cx="612000" cy="1961147"/>
            </a:xfrm>
            <a:prstGeom prst="rect">
              <a:avLst/>
            </a:prstGeom>
            <a:solidFill>
              <a:srgbClr val="8300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 defTabSz="685800"/>
              <a:r>
                <a:rPr lang="en" sz="1050" dirty="0">
                  <a:solidFill>
                    <a:prstClr val="white"/>
                  </a:solidFill>
                  <a:latin typeface="Calibri" panose="020F0502020204030204"/>
                </a:rPr>
                <a:t>Eye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723773" y="5547249"/>
            <a:ext cx="3698333" cy="30008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171450" indent="-171450" defTabSz="685800">
              <a:buFont typeface="+mj-lt"/>
              <a:buAutoNum type="arabicPeriod"/>
              <a:defRPr/>
            </a:pPr>
            <a:r>
              <a:rPr lang="en" sz="675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Michot JM, et al. </a:t>
            </a:r>
            <a:r>
              <a:rPr lang="en" sz="675" i="1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Eur J Cancer. </a:t>
            </a:r>
            <a:r>
              <a:rPr lang="en" sz="675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2016;54:139 - 148.</a:t>
            </a:r>
            <a:endParaRPr lang="en-US" sz="675" dirty="0">
              <a:solidFill>
                <a:prstClr val="white">
                  <a:lumMod val="50000"/>
                </a:prstClr>
              </a:solidFill>
              <a:latin typeface="Calibri" panose="020F0502020204030204"/>
            </a:endParaRPr>
          </a:p>
          <a:p>
            <a:pPr marL="171450" indent="-171450" defTabSz="685800">
              <a:buFont typeface="+mj-lt"/>
              <a:buAutoNum type="arabicPeriod"/>
            </a:pPr>
            <a:r>
              <a:rPr lang="en" sz="675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Champiat S, et al. </a:t>
            </a:r>
            <a:r>
              <a:rPr lang="en" sz="675" i="1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Ann </a:t>
            </a:r>
            <a:r>
              <a:rPr lang="en" sz="675" i="1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Oncol </a:t>
            </a:r>
            <a:r>
              <a:rPr lang="en" sz="675" i="1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. </a:t>
            </a:r>
            <a:r>
              <a:rPr lang="en" sz="675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2016;27(4):559 - 574.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57825" y="5547249"/>
            <a:ext cx="3657600" cy="30008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685800">
              <a:defRPr/>
            </a:pPr>
            <a:r>
              <a:rPr lang="en" sz="675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DRESS, drug reaction with eosinophilia and systemic symptoms; GI, gastrointestinal; </a:t>
            </a:r>
            <a:r>
              <a:rPr lang="en-US" sz="675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/>
            </a:r>
            <a:br>
              <a:rPr lang="en-US" sz="675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</a:br>
            <a:r>
              <a:rPr lang="en" sz="675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imAEs, immune-mediated adverse events.</a:t>
            </a:r>
            <a:endParaRPr lang="nl-NL" sz="675" b="1" dirty="0">
              <a:solidFill>
                <a:prstClr val="white">
                  <a:lumMod val="50000"/>
                </a:prstClr>
              </a:solidFill>
              <a:latin typeface="Calibri" panose="020F0502020204030204"/>
            </a:endParaRPr>
          </a:p>
        </p:txBody>
      </p:sp>
      <p:cxnSp>
        <p:nvCxnSpPr>
          <p:cNvPr id="5" name="Elbow Connector 4"/>
          <p:cNvCxnSpPr/>
          <p:nvPr/>
        </p:nvCxnSpPr>
        <p:spPr>
          <a:xfrm>
            <a:off x="4248672" y="1147751"/>
            <a:ext cx="1109987" cy="290400"/>
          </a:xfrm>
          <a:prstGeom prst="bentConnector3">
            <a:avLst/>
          </a:prstGeom>
          <a:ln w="28575">
            <a:solidFill>
              <a:srgbClr val="8300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/>
          <p:nvPr/>
        </p:nvCxnSpPr>
        <p:spPr>
          <a:xfrm flipV="1">
            <a:off x="4161830" y="2406734"/>
            <a:ext cx="948446" cy="484736"/>
          </a:xfrm>
          <a:prstGeom prst="bentConnector3">
            <a:avLst>
              <a:gd name="adj1" fmla="val 30972"/>
            </a:avLst>
          </a:prstGeom>
          <a:ln w="28575">
            <a:solidFill>
              <a:srgbClr val="8300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6436893" y="1091581"/>
            <a:ext cx="2613753" cy="971810"/>
            <a:chOff x="373391" y="307999"/>
            <a:chExt cx="3830660" cy="1979256"/>
          </a:xfrm>
        </p:grpSpPr>
        <p:sp>
          <p:nvSpPr>
            <p:cNvPr id="84" name="Rectangle 83"/>
            <p:cNvSpPr/>
            <p:nvPr/>
          </p:nvSpPr>
          <p:spPr>
            <a:xfrm>
              <a:off x="1014795" y="312821"/>
              <a:ext cx="3189256" cy="1961146"/>
            </a:xfrm>
            <a:prstGeom prst="rect">
              <a:avLst/>
            </a:prstGeom>
            <a:solidFill>
              <a:srgbClr val="9DB0AC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Encephalitis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 err="1">
                  <a:solidFill>
                    <a:prstClr val="black"/>
                  </a:solidFill>
                  <a:latin typeface="Calibri" panose="020F0502020204030204"/>
                </a:rPr>
                <a:t>Guillain </a:t>
              </a: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- </a:t>
              </a:r>
              <a:r>
                <a:rPr lang="en" sz="1050" dirty="0" err="1">
                  <a:solidFill>
                    <a:prstClr val="black"/>
                  </a:solidFill>
                  <a:latin typeface="Calibri" panose="020F0502020204030204"/>
                </a:rPr>
                <a:t>Barre</a:t>
              </a:r>
              <a:endParaRPr lang="en-US" sz="105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Myelopathy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Meningitis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Myasthenia gravis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Neuropathy</a:t>
              </a: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373391" y="307999"/>
              <a:ext cx="673542" cy="1979256"/>
            </a:xfrm>
            <a:prstGeom prst="rect">
              <a:avLst/>
            </a:prstGeom>
            <a:solidFill>
              <a:srgbClr val="8300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 defTabSz="685800"/>
              <a:r>
                <a:rPr lang="en" sz="1050" dirty="0">
                  <a:solidFill>
                    <a:prstClr val="white"/>
                  </a:solidFill>
                  <a:latin typeface="Calibri" panose="020F0502020204030204"/>
                </a:rPr>
                <a:t>Neurological</a:t>
              </a:r>
            </a:p>
          </p:txBody>
        </p:sp>
      </p:grpSp>
      <p:cxnSp>
        <p:nvCxnSpPr>
          <p:cNvPr id="87" name="Elbow Connector 86"/>
          <p:cNvCxnSpPr>
            <a:stCxn id="85" idx="1"/>
          </p:cNvCxnSpPr>
          <p:nvPr/>
        </p:nvCxnSpPr>
        <p:spPr>
          <a:xfrm rot="10800000">
            <a:off x="5612542" y="1241191"/>
            <a:ext cx="824351" cy="336296"/>
          </a:xfrm>
          <a:prstGeom prst="bentConnector3">
            <a:avLst/>
          </a:prstGeom>
          <a:ln w="28575">
            <a:solidFill>
              <a:srgbClr val="8300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Group 93"/>
          <p:cNvGrpSpPr/>
          <p:nvPr/>
        </p:nvGrpSpPr>
        <p:grpSpPr>
          <a:xfrm>
            <a:off x="6448925" y="3023924"/>
            <a:ext cx="2613753" cy="720904"/>
            <a:chOff x="654438" y="305003"/>
            <a:chExt cx="4434582" cy="1975366"/>
          </a:xfrm>
        </p:grpSpPr>
        <p:sp>
          <p:nvSpPr>
            <p:cNvPr id="95" name="Rectangle 94"/>
            <p:cNvSpPr/>
            <p:nvPr/>
          </p:nvSpPr>
          <p:spPr>
            <a:xfrm>
              <a:off x="1367547" y="312821"/>
              <a:ext cx="3721473" cy="1961147"/>
            </a:xfrm>
            <a:prstGeom prst="rect">
              <a:avLst/>
            </a:prstGeom>
            <a:solidFill>
              <a:srgbClr val="9DB0AC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Pneumonitis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Interstitial lung disease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Pleurisy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Sarcoid-like granulomatosis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654438" y="305003"/>
              <a:ext cx="779730" cy="1975366"/>
            </a:xfrm>
            <a:prstGeom prst="rect">
              <a:avLst/>
            </a:prstGeom>
            <a:solidFill>
              <a:srgbClr val="8300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 defTabSz="685800"/>
              <a:r>
                <a:rPr lang="en" sz="1050" dirty="0">
                  <a:solidFill>
                    <a:prstClr val="white"/>
                  </a:solidFill>
                  <a:latin typeface="Calibri" panose="020F0502020204030204"/>
                </a:rPr>
                <a:t>Respiratory</a:t>
              </a: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6436894" y="3780091"/>
            <a:ext cx="2613752" cy="827910"/>
            <a:chOff x="-53956" y="312821"/>
            <a:chExt cx="3994770" cy="1967548"/>
          </a:xfrm>
        </p:grpSpPr>
        <p:sp>
          <p:nvSpPr>
            <p:cNvPr id="102" name="Rectangle 101"/>
            <p:cNvSpPr/>
            <p:nvPr/>
          </p:nvSpPr>
          <p:spPr>
            <a:xfrm>
              <a:off x="614926" y="312821"/>
              <a:ext cx="3325888" cy="1961146"/>
            </a:xfrm>
            <a:prstGeom prst="rect">
              <a:avLst/>
            </a:prstGeom>
            <a:solidFill>
              <a:srgbClr val="9DB0AC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Colitis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Ileitis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Pancreatitis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Gastritis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-53956" y="319223"/>
              <a:ext cx="702398" cy="1961146"/>
            </a:xfrm>
            <a:prstGeom prst="rect">
              <a:avLst/>
            </a:prstGeom>
            <a:solidFill>
              <a:srgbClr val="8300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 defTabSz="685800"/>
              <a:r>
                <a:rPr lang="en" sz="1050" dirty="0">
                  <a:solidFill>
                    <a:prstClr val="white"/>
                  </a:solidFill>
                  <a:latin typeface="Calibri" panose="020F0502020204030204"/>
                </a:rPr>
                <a:t>Gastro-intestinal</a:t>
              </a: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433823" y="4661666"/>
            <a:ext cx="2613753" cy="793098"/>
            <a:chOff x="295167" y="312821"/>
            <a:chExt cx="4434583" cy="1967548"/>
          </a:xfrm>
        </p:grpSpPr>
        <p:sp>
          <p:nvSpPr>
            <p:cNvPr id="108" name="Rectangle 107"/>
            <p:cNvSpPr/>
            <p:nvPr/>
          </p:nvSpPr>
          <p:spPr>
            <a:xfrm>
              <a:off x="1014797" y="312821"/>
              <a:ext cx="3714953" cy="1961146"/>
            </a:xfrm>
            <a:prstGeom prst="rect">
              <a:avLst/>
            </a:prstGeom>
            <a:solidFill>
              <a:srgbClr val="9DB0AC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Hemolytic anemia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Thrombocytopenia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Neutropaenia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Hemophilia</a:t>
              </a: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295167" y="319223"/>
              <a:ext cx="779730" cy="1961146"/>
            </a:xfrm>
            <a:prstGeom prst="rect">
              <a:avLst/>
            </a:prstGeom>
            <a:solidFill>
              <a:srgbClr val="8300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 defTabSz="685800"/>
              <a:r>
                <a:rPr lang="en" sz="1050" dirty="0">
                  <a:solidFill>
                    <a:prstClr val="white"/>
                  </a:solidFill>
                  <a:latin typeface="Calibri" panose="020F0502020204030204"/>
                </a:rPr>
                <a:t>Blood</a:t>
              </a: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6448127" y="2108121"/>
            <a:ext cx="2613752" cy="876808"/>
            <a:chOff x="-164133" y="312821"/>
            <a:chExt cx="4434582" cy="1967548"/>
          </a:xfrm>
        </p:grpSpPr>
        <p:sp>
          <p:nvSpPr>
            <p:cNvPr id="111" name="Rectangle 110"/>
            <p:cNvSpPr/>
            <p:nvPr/>
          </p:nvSpPr>
          <p:spPr>
            <a:xfrm>
              <a:off x="578391" y="312821"/>
              <a:ext cx="3692058" cy="1961146"/>
            </a:xfrm>
            <a:prstGeom prst="rect">
              <a:avLst/>
            </a:prstGeom>
            <a:solidFill>
              <a:srgbClr val="9DB0AC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Hyperthyroidism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Hypothyroidism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Hypophysitis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Adrenal insufficiency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Diabetes</a:t>
              </a: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-164133" y="319223"/>
              <a:ext cx="779730" cy="1961146"/>
            </a:xfrm>
            <a:prstGeom prst="rect">
              <a:avLst/>
            </a:prstGeom>
            <a:solidFill>
              <a:srgbClr val="8300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 defTabSz="685800"/>
              <a:r>
                <a:rPr lang="en" sz="1050" dirty="0">
                  <a:solidFill>
                    <a:prstClr val="white"/>
                  </a:solidFill>
                  <a:latin typeface="Calibri" panose="020F0502020204030204"/>
                </a:rPr>
                <a:t>Endocrine</a:t>
              </a: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1670106" y="4786127"/>
            <a:ext cx="2572006" cy="746945"/>
            <a:chOff x="699648" y="312821"/>
            <a:chExt cx="3057953" cy="1961147"/>
          </a:xfrm>
        </p:grpSpPr>
        <p:sp>
          <p:nvSpPr>
            <p:cNvPr id="117" name="Rectangle 116"/>
            <p:cNvSpPr/>
            <p:nvPr/>
          </p:nvSpPr>
          <p:spPr>
            <a:xfrm>
              <a:off x="699648" y="312821"/>
              <a:ext cx="2813572" cy="1961147"/>
            </a:xfrm>
            <a:prstGeom prst="rect">
              <a:avLst/>
            </a:prstGeom>
            <a:solidFill>
              <a:srgbClr val="9DB0AC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Arthritis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Dermatomyositis</a:t>
              </a: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3211880" y="312821"/>
              <a:ext cx="545721" cy="1961147"/>
            </a:xfrm>
            <a:prstGeom prst="rect">
              <a:avLst/>
            </a:prstGeom>
            <a:solidFill>
              <a:srgbClr val="8300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 defTabSz="685800"/>
              <a:r>
                <a:rPr lang="en" sz="1050" dirty="0">
                  <a:solidFill>
                    <a:prstClr val="white"/>
                  </a:solidFill>
                  <a:latin typeface="Calibri" panose="020F0502020204030204"/>
                </a:rPr>
                <a:t>Musculo-skeletal</a:t>
              </a: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1670107" y="2461501"/>
            <a:ext cx="2572005" cy="515966"/>
            <a:chOff x="699648" y="312821"/>
            <a:chExt cx="3070102" cy="1961147"/>
          </a:xfrm>
        </p:grpSpPr>
        <p:sp>
          <p:nvSpPr>
            <p:cNvPr id="120" name="Rectangle 119"/>
            <p:cNvSpPr/>
            <p:nvPr/>
          </p:nvSpPr>
          <p:spPr>
            <a:xfrm>
              <a:off x="699648" y="312821"/>
              <a:ext cx="2813572" cy="1961147"/>
            </a:xfrm>
            <a:prstGeom prst="rect">
              <a:avLst/>
            </a:prstGeom>
            <a:solidFill>
              <a:srgbClr val="9DB0AC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Hepatitis</a:t>
              </a: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221861" y="312821"/>
              <a:ext cx="547889" cy="1961147"/>
            </a:xfrm>
            <a:prstGeom prst="rect">
              <a:avLst/>
            </a:prstGeom>
            <a:solidFill>
              <a:srgbClr val="8300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 defTabSz="685800"/>
              <a:r>
                <a:rPr lang="en" sz="1050" dirty="0">
                  <a:solidFill>
                    <a:prstClr val="white"/>
                  </a:solidFill>
                  <a:latin typeface="Calibri" panose="020F0502020204030204"/>
                </a:rPr>
                <a:t>Hepatic</a:t>
              </a: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1676666" y="3023412"/>
            <a:ext cx="2565446" cy="519200"/>
            <a:chOff x="699647" y="312821"/>
            <a:chExt cx="3420594" cy="1961147"/>
          </a:xfrm>
        </p:grpSpPr>
        <p:sp>
          <p:nvSpPr>
            <p:cNvPr id="123" name="Rectangle 122"/>
            <p:cNvSpPr/>
            <p:nvPr/>
          </p:nvSpPr>
          <p:spPr>
            <a:xfrm>
              <a:off x="699647" y="312821"/>
              <a:ext cx="2872237" cy="1961147"/>
            </a:xfrm>
            <a:prstGeom prst="rect">
              <a:avLst/>
            </a:prstGeom>
            <a:solidFill>
              <a:srgbClr val="9DB0AC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Nephritis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Renal failure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508243" y="312821"/>
              <a:ext cx="611998" cy="1961147"/>
            </a:xfrm>
            <a:prstGeom prst="rect">
              <a:avLst/>
            </a:prstGeom>
            <a:solidFill>
              <a:srgbClr val="8300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 defTabSz="685800"/>
              <a:r>
                <a:rPr lang="en" sz="1050" dirty="0">
                  <a:solidFill>
                    <a:prstClr val="white"/>
                  </a:solidFill>
                  <a:latin typeface="Calibri" panose="020F0502020204030204"/>
                </a:rPr>
                <a:t>Renal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670106" y="3582776"/>
            <a:ext cx="2565314" cy="1157718"/>
            <a:chOff x="699647" y="312821"/>
            <a:chExt cx="3420418" cy="1961147"/>
          </a:xfrm>
        </p:grpSpPr>
        <p:sp>
          <p:nvSpPr>
            <p:cNvPr id="126" name="Rectangle 125"/>
            <p:cNvSpPr/>
            <p:nvPr/>
          </p:nvSpPr>
          <p:spPr>
            <a:xfrm>
              <a:off x="699647" y="312821"/>
              <a:ext cx="3137763" cy="1961147"/>
            </a:xfrm>
            <a:prstGeom prst="rect">
              <a:avLst/>
            </a:prstGeom>
            <a:solidFill>
              <a:srgbClr val="9DB0AC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Rash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Pruritus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Psoriasis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Vitiligo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DRESS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Stevens-Johnson syndrome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Toxic epidermal necrolysis</a:t>
              </a: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3516990" y="312821"/>
              <a:ext cx="603075" cy="1961147"/>
            </a:xfrm>
            <a:prstGeom prst="rect">
              <a:avLst/>
            </a:prstGeom>
            <a:solidFill>
              <a:srgbClr val="8300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 defTabSz="685800"/>
              <a:r>
                <a:rPr lang="en" sz="1050" dirty="0">
                  <a:solidFill>
                    <a:prstClr val="white"/>
                  </a:solidFill>
                  <a:latin typeface="Calibri" panose="020F0502020204030204"/>
                </a:rPr>
                <a:t>Skin</a:t>
              </a: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1676666" y="1890427"/>
            <a:ext cx="2572005" cy="515966"/>
            <a:chOff x="699648" y="312821"/>
            <a:chExt cx="3070102" cy="1961147"/>
          </a:xfrm>
        </p:grpSpPr>
        <p:sp>
          <p:nvSpPr>
            <p:cNvPr id="129" name="Rectangle 128"/>
            <p:cNvSpPr/>
            <p:nvPr/>
          </p:nvSpPr>
          <p:spPr>
            <a:xfrm>
              <a:off x="699648" y="312821"/>
              <a:ext cx="2813572" cy="1961147"/>
            </a:xfrm>
            <a:prstGeom prst="rect">
              <a:avLst/>
            </a:prstGeom>
            <a:solidFill>
              <a:srgbClr val="9DB0AC">
                <a:alpha val="2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Myocarditis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Pericarditis</a:t>
              </a:r>
            </a:p>
            <a:p>
              <a:pPr marL="214313" indent="-214313" defTabSz="685800">
                <a:buClr>
                  <a:srgbClr val="830051"/>
                </a:buClr>
                <a:buFont typeface="Wingdings" panose="05000000000000000000" pitchFamily="2" charset="2"/>
                <a:buChar char="§"/>
              </a:pPr>
              <a:r>
                <a:rPr lang="en" sz="1050" dirty="0">
                  <a:solidFill>
                    <a:prstClr val="black"/>
                  </a:solidFill>
                  <a:latin typeface="Calibri" panose="020F0502020204030204"/>
                </a:rPr>
                <a:t>Vasculitis</a:t>
              </a:r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3221861" y="312821"/>
              <a:ext cx="547889" cy="1961147"/>
            </a:xfrm>
            <a:prstGeom prst="rect">
              <a:avLst/>
            </a:prstGeom>
            <a:solidFill>
              <a:srgbClr val="8300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 defTabSz="685800"/>
              <a:r>
                <a:rPr lang="en" sz="1050" dirty="0">
                  <a:solidFill>
                    <a:prstClr val="white"/>
                  </a:solidFill>
                  <a:latin typeface="Calibri" panose="020F0502020204030204"/>
                </a:rPr>
                <a:t>Cardio-vascular</a:t>
              </a:r>
            </a:p>
          </p:txBody>
        </p:sp>
      </p:grpSp>
      <p:cxnSp>
        <p:nvCxnSpPr>
          <p:cNvPr id="141" name="Elbow Connector 140"/>
          <p:cNvCxnSpPr/>
          <p:nvPr/>
        </p:nvCxnSpPr>
        <p:spPr>
          <a:xfrm flipV="1">
            <a:off x="4194604" y="2813362"/>
            <a:ext cx="1047029" cy="690097"/>
          </a:xfrm>
          <a:prstGeom prst="bentConnector3">
            <a:avLst>
              <a:gd name="adj1" fmla="val 41956"/>
            </a:avLst>
          </a:prstGeom>
          <a:ln w="28575">
            <a:solidFill>
              <a:srgbClr val="8300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lbow Connector 144"/>
          <p:cNvCxnSpPr/>
          <p:nvPr/>
        </p:nvCxnSpPr>
        <p:spPr>
          <a:xfrm>
            <a:off x="4218492" y="2170511"/>
            <a:ext cx="1394051" cy="10273"/>
          </a:xfrm>
          <a:prstGeom prst="bentConnector3">
            <a:avLst>
              <a:gd name="adj1" fmla="val 42232"/>
            </a:avLst>
          </a:prstGeom>
          <a:ln w="28575">
            <a:solidFill>
              <a:srgbClr val="8300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Elbow Connector 149"/>
          <p:cNvCxnSpPr/>
          <p:nvPr/>
        </p:nvCxnSpPr>
        <p:spPr>
          <a:xfrm rot="10800000">
            <a:off x="5605394" y="2605963"/>
            <a:ext cx="872081" cy="792359"/>
          </a:xfrm>
          <a:prstGeom prst="bentConnector3">
            <a:avLst>
              <a:gd name="adj1" fmla="val 19648"/>
            </a:avLst>
          </a:prstGeom>
          <a:ln w="28575">
            <a:solidFill>
              <a:srgbClr val="8300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/>
          <p:nvPr/>
        </p:nvCxnSpPr>
        <p:spPr>
          <a:xfrm rot="10800000">
            <a:off x="5422106" y="2972400"/>
            <a:ext cx="1055369" cy="1007689"/>
          </a:xfrm>
          <a:prstGeom prst="bentConnector3">
            <a:avLst>
              <a:gd name="adj1" fmla="val 32899"/>
            </a:avLst>
          </a:prstGeom>
          <a:ln w="28575">
            <a:solidFill>
              <a:srgbClr val="8300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693036" y="3086224"/>
            <a:ext cx="1193534" cy="209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693515" y="2616295"/>
            <a:ext cx="1193534" cy="209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693036" y="3594190"/>
            <a:ext cx="1193534" cy="3174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920506" y="2128717"/>
            <a:ext cx="1455144" cy="6760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915583" y="3038435"/>
            <a:ext cx="1458353" cy="209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907701" y="3838154"/>
            <a:ext cx="1466235" cy="209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693036" y="4076159"/>
            <a:ext cx="1193534" cy="1656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656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60537" y="992981"/>
            <a:ext cx="7947528" cy="40362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lvl="0" defTabSz="685800"/>
            <a:endParaRPr lang="en-US" sz="2400" b="1" dirty="0">
              <a:solidFill>
                <a:srgbClr val="830051"/>
              </a:solidFill>
            </a:endParaRPr>
          </a:p>
          <a:p>
            <a:pPr marL="214248" lvl="0" indent="-214248" defTabSz="685595">
              <a:spcBef>
                <a:spcPts val="450"/>
              </a:spcBef>
              <a:buClr>
                <a:srgbClr val="830051"/>
              </a:buClr>
              <a:buFont typeface="Wingdings" panose="05000000000000000000" pitchFamily="2" charset="2"/>
              <a:buChar char="§"/>
            </a:pPr>
            <a:r>
              <a:rPr lang="en" sz="2400" dirty="0">
                <a:solidFill>
                  <a:prstClr val="black"/>
                </a:solidFill>
              </a:rPr>
              <a:t>How to recognize them</a:t>
            </a:r>
          </a:p>
          <a:p>
            <a:pPr marL="214248" lvl="0" indent="-214248" defTabSz="685595">
              <a:spcBef>
                <a:spcPts val="450"/>
              </a:spcBef>
              <a:buClr>
                <a:srgbClr val="830051"/>
              </a:buClr>
              <a:buFont typeface="Wingdings" panose="05000000000000000000" pitchFamily="2" charset="2"/>
              <a:buChar char="§"/>
            </a:pPr>
            <a:r>
              <a:rPr lang="en" sz="2400" dirty="0">
                <a:solidFill>
                  <a:prstClr val="black"/>
                </a:solidFill>
              </a:rPr>
              <a:t>Other clinical symptoms that should be taken into account in the differential diagnosis</a:t>
            </a:r>
            <a:endParaRPr lang="sr-Latn-RS" sz="2400" dirty="0">
              <a:solidFill>
                <a:prstClr val="black"/>
              </a:solidFill>
            </a:endParaRPr>
          </a:p>
          <a:p>
            <a:pPr marL="214248" lvl="0" indent="-214248" defTabSz="685595">
              <a:spcBef>
                <a:spcPts val="450"/>
              </a:spcBef>
              <a:buClr>
                <a:srgbClr val="830051"/>
              </a:buClr>
              <a:buFont typeface="Wingdings" panose="05000000000000000000" pitchFamily="2" charset="2"/>
              <a:buChar char="§"/>
            </a:pPr>
            <a:r>
              <a:rPr lang="en" sz="2400" dirty="0">
                <a:solidFill>
                  <a:prstClr val="black"/>
                </a:solidFill>
              </a:rPr>
              <a:t>Grading of adverse events</a:t>
            </a:r>
            <a:endParaRPr lang="sr-Latn-RS" sz="2400" dirty="0">
              <a:solidFill>
                <a:prstClr val="black"/>
              </a:solidFill>
            </a:endParaRPr>
          </a:p>
          <a:p>
            <a:pPr marL="214248" lvl="0" indent="-214248" defTabSz="685595">
              <a:spcBef>
                <a:spcPts val="450"/>
              </a:spcBef>
              <a:buClr>
                <a:srgbClr val="830051"/>
              </a:buClr>
              <a:buFont typeface="Wingdings" panose="05000000000000000000" pitchFamily="2" charset="2"/>
              <a:buChar char="§"/>
            </a:pPr>
            <a:r>
              <a:rPr lang="en" sz="2400" dirty="0">
                <a:solidFill>
                  <a:prstClr val="black"/>
                </a:solidFill>
              </a:rPr>
              <a:t>Management strategy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7998" y="1024668"/>
            <a:ext cx="279525" cy="40362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002" y="304800"/>
            <a:ext cx="852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852"/>
            <a:r>
              <a:rPr lang="en" sz="2400" b="1" dirty="0">
                <a:solidFill>
                  <a:srgbClr val="830051"/>
                </a:solidFill>
              </a:rPr>
              <a:t>Overview of the most common adverse events of </a:t>
            </a:r>
            <a:r>
              <a:rPr lang="en" sz="2400" b="1" dirty="0" smtClean="0">
                <a:solidFill>
                  <a:srgbClr val="830051"/>
                </a:solidFill>
              </a:rPr>
              <a:t>immunotherapy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681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 bwMode="auto">
          <a:xfrm>
            <a:off x="451365" y="2038709"/>
            <a:ext cx="3981959" cy="2699363"/>
          </a:xfrm>
          <a:prstGeom prst="rect">
            <a:avLst/>
          </a:prstGeom>
          <a:noFill/>
          <a:ln w="38100">
            <a:solidFill>
              <a:srgbClr val="66003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ts val="525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21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57213" indent="-214313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ts val="525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195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857250" indent="-171450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ts val="525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18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200150" indent="-171450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ts val="525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165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1543050" indent="-171450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ts val="525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15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1885950" indent="-17145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350">
                <a:solidFill>
                  <a:schemeClr val="tx1"/>
                </a:solidFill>
                <a:latin typeface="+mn-lt"/>
              </a:defRPr>
            </a:lvl6pPr>
            <a:lvl7pPr marL="2228850" indent="-17145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350">
                <a:solidFill>
                  <a:schemeClr val="tx1"/>
                </a:solidFill>
                <a:latin typeface="+mn-lt"/>
              </a:defRPr>
            </a:lvl7pPr>
            <a:lvl8pPr marL="2571750" indent="-17145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350">
                <a:solidFill>
                  <a:schemeClr val="tx1"/>
                </a:solidFill>
                <a:latin typeface="+mn-lt"/>
              </a:defRPr>
            </a:lvl8pPr>
            <a:lvl9pPr marL="2914650" indent="-17145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350">
                <a:solidFill>
                  <a:schemeClr val="tx1"/>
                </a:solidFill>
                <a:latin typeface="+mn-lt"/>
              </a:defRPr>
            </a:lvl9pPr>
          </a:lstStyle>
          <a:p>
            <a:pPr marL="257175" marR="0" lvl="0" indent="-257175" algn="l" defTabSz="9144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ts val="3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Grade 1: Asymptomatic to Mild Symptoms</a:t>
            </a:r>
          </a:p>
          <a:p>
            <a:pPr marL="557213" marR="0" lvl="1" indent="-214313" algn="l" defTabSz="914400" rtl="0" eaLnBrk="1" fontAlgn="base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Observation</a:t>
            </a:r>
          </a:p>
          <a:p>
            <a:pPr marL="557213" marR="0" lvl="1" indent="-214313" algn="l" defTabSz="914400" rtl="0" eaLnBrk="1" fontAlgn="base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Supportive care</a:t>
            </a:r>
          </a:p>
          <a:p>
            <a:pPr marL="557213" marR="0" lvl="1" indent="-214313" algn="l" defTabSz="914400" rtl="0" eaLnBrk="1" fontAlgn="base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Continue ICI therapy</a:t>
            </a:r>
            <a:endParaRPr kumimoji="0" lang="en-US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257175" marR="0" lvl="0" indent="-257175" algn="l" defTabSz="9144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ts val="3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Grade 2: Moderate Symptoms</a:t>
            </a:r>
          </a:p>
          <a:p>
            <a:pPr marL="557213" marR="0" lvl="1" indent="-214313" algn="l" defTabSz="914400" rtl="0" eaLnBrk="1" fontAlgn="base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Consider holding ICI; consider </a:t>
            </a:r>
            <a:r>
              <a:rPr kumimoji="0" lang="en" alt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redose </a:t>
            </a:r>
            <a:r>
              <a:rPr kumimoji="0" lang="e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if AE resolves to grade ≤1</a:t>
            </a:r>
          </a:p>
          <a:p>
            <a:pPr marL="557213" marR="0" lvl="1" indent="-214313" algn="l" defTabSz="914400" rtl="0" eaLnBrk="1" fontAlgn="base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Consider low-dose steroids (prednisone </a:t>
            </a:r>
            <a:r>
              <a:rPr kumimoji="0" lang="en-US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/>
            </a:r>
            <a:br>
              <a:rPr kumimoji="0" lang="en-US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0.5-1 mg/kg/day)</a:t>
            </a:r>
            <a:endParaRPr kumimoji="0" lang="en-US" alt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3" name="Content Placeholder 9">
            <a:extLst>
              <a:ext uri="{FF2B5EF4-FFF2-40B4-BE49-F238E27FC236}">
                <a16:creationId xmlns="" xmlns:a16="http://schemas.microsoft.com/office/drawing/2014/main" id="{77E5EAC8-BA07-4F6A-9A04-EC4801A7D282}"/>
              </a:ext>
            </a:extLst>
          </p:cNvPr>
          <p:cNvSpPr txBox="1">
            <a:spLocks/>
          </p:cNvSpPr>
          <p:nvPr/>
        </p:nvSpPr>
        <p:spPr bwMode="auto">
          <a:xfrm>
            <a:off x="4689475" y="2038710"/>
            <a:ext cx="3922178" cy="2699363"/>
          </a:xfrm>
          <a:prstGeom prst="rect">
            <a:avLst/>
          </a:prstGeom>
          <a:noFill/>
          <a:ln w="38100">
            <a:solidFill>
              <a:srgbClr val="660033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257175" indent="-257175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ts val="525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21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57213" indent="-214313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ts val="525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195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857250" indent="-171450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ts val="525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18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200150" indent="-171450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ts val="525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165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1543050" indent="-171450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ts val="525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15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1885950" indent="-17145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350">
                <a:solidFill>
                  <a:schemeClr val="tx1"/>
                </a:solidFill>
                <a:latin typeface="+mn-lt"/>
              </a:defRPr>
            </a:lvl6pPr>
            <a:lvl7pPr marL="2228850" indent="-17145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350">
                <a:solidFill>
                  <a:schemeClr val="tx1"/>
                </a:solidFill>
                <a:latin typeface="+mn-lt"/>
              </a:defRPr>
            </a:lvl7pPr>
            <a:lvl8pPr marL="2571750" indent="-17145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350">
                <a:solidFill>
                  <a:schemeClr val="tx1"/>
                </a:solidFill>
                <a:latin typeface="+mn-lt"/>
              </a:defRPr>
            </a:lvl8pPr>
            <a:lvl9pPr marL="2914650" indent="-17145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350">
                <a:solidFill>
                  <a:schemeClr val="tx1"/>
                </a:solidFill>
                <a:latin typeface="+mn-lt"/>
              </a:defRPr>
            </a:lvl9pPr>
          </a:lstStyle>
          <a:p>
            <a:pPr marL="257175" marR="0" lvl="0" indent="-257175" algn="l" defTabSz="9144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ts val="3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Grade 3: Medically Significant but </a:t>
            </a:r>
            <a:r>
              <a:rPr kumimoji="0" lang="en-US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/>
            </a:r>
            <a:br>
              <a:rPr kumimoji="0" lang="en-US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r>
              <a:rPr kumimoji="0" lang="en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 Immediately Life-threatening</a:t>
            </a:r>
          </a:p>
          <a:p>
            <a:pPr marL="557213" marR="0" lvl="1" indent="-214313" algn="l" defTabSz="914400" rtl="0" eaLnBrk="1" fontAlgn="base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Hold ICI; consider </a:t>
            </a:r>
            <a:r>
              <a:rPr kumimoji="0" lang="e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redose </a:t>
            </a:r>
            <a:r>
              <a:rPr kumimoji="0" lang="e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with caution if AE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/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resolves to grade ≤1</a:t>
            </a:r>
          </a:p>
          <a:p>
            <a:pPr marL="557213" marR="0" lvl="1" indent="-214313" algn="l" defTabSz="914400" rtl="0" eaLnBrk="1" fontAlgn="base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Start high-dose steroids (prednisone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/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1-2 mg/kg/day)</a:t>
            </a:r>
          </a:p>
          <a:p>
            <a:pPr marL="557213" marR="0" lvl="1" indent="-214313" algn="l" defTabSz="914400" rtl="0" eaLnBrk="1" fontAlgn="base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Slow steroid taper over ≥4-6 </a:t>
            </a:r>
            <a:r>
              <a:rPr kumimoji="0" lang="e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wk </a:t>
            </a:r>
            <a:r>
              <a:rPr kumimoji="0" lang="e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once </a:t>
            </a:r>
            <a:r>
              <a:rPr kumimoji="0" lang="e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toxicity resolves to grade ≤1 </a:t>
            </a:r>
            <a:r>
              <a:rPr kumimoji="0" lang="e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kumimoji="0" lang="e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If not improving in </a:t>
            </a:r>
            <a:r>
              <a:rPr kumimoji="0" lang="en-US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/>
            </a:r>
            <a:br>
              <a:rPr kumimoji="0" lang="en-US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</a:br>
            <a:r>
              <a:rPr kumimoji="0" lang="e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1-3 days, increase immunosuppression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257175" marR="0" lvl="0" indent="-257175" algn="l" defTabSz="9144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ts val="3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alt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Grade 4: Life-threatening consequences</a:t>
            </a:r>
          </a:p>
          <a:p>
            <a:pPr marL="557213" marR="0" lvl="1" indent="-214313" algn="l" defTabSz="914400" rtl="0" eaLnBrk="1" fontAlgn="base" latinLnBrk="0" hangingPunct="1"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Urgent intervention</a:t>
            </a:r>
          </a:p>
          <a:p>
            <a:pPr marL="557213" marR="0" lvl="1" indent="-214313" algn="l" defTabSz="914400" rtl="0" eaLnBrk="1" fontAlgn="base" latinLnBrk="0" hangingPunct="1"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Permanently discontinue ICI (except for </a:t>
            </a:r>
            <a:r>
              <a:rPr kumimoji="0" lang="e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endocrinopathies </a:t>
            </a:r>
            <a:r>
              <a:rPr kumimoji="0" lang="e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)</a:t>
            </a:r>
          </a:p>
          <a:p>
            <a:pPr marL="342900" marR="0" lvl="1" indent="0" algn="l" defTabSz="9144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ts val="3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en-US" sz="135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342900" marR="0" lvl="1" indent="0" algn="l" defTabSz="9144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ts val="3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en-US" sz="13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4953000"/>
            <a:ext cx="7086600" cy="1002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marR="0" lvl="0" indent="-257175" defTabSz="685800" eaLnBrk="1" fontAlgn="auto" latinLnBrk="0" hangingPunct="1">
              <a:lnSpc>
                <a:spcPct val="100000"/>
              </a:lnSpc>
              <a:spcBef>
                <a:spcPts val="2250"/>
              </a:spcBef>
              <a:spcAft>
                <a:spcPts val="525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3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For steroid-refractory AEs, consider adding infliximab, </a:t>
            </a:r>
            <a:r>
              <a:rPr kumimoji="0" lang="en" sz="13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mycophenolate</a:t>
            </a:r>
            <a:r>
              <a:rPr kumimoji="0" lang="en" sz="13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" sz="13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mofetil </a:t>
            </a:r>
            <a:r>
              <a:rPr kumimoji="0" lang="en" sz="13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 </a:t>
            </a:r>
            <a:r>
              <a:rPr kumimoji="0" lang="en" sz="13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etc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557213" marR="0" lvl="1" indent="-214313" defTabSz="68580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525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Diarrhea </a:t>
            </a:r>
            <a:r>
              <a:rPr kumimoji="0" lang="en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kumimoji="0" lang="en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Consider adding infliximab or </a:t>
            </a:r>
            <a:r>
              <a:rPr kumimoji="0" lang="en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vedolizumab </a:t>
            </a:r>
            <a:r>
              <a:rPr kumimoji="0" lang="en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; consider fecal transplantation if still refractory</a:t>
            </a:r>
          </a:p>
          <a:p>
            <a:pPr marL="557213" marR="0" lvl="1" indent="-214313" defTabSz="68580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525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Hepatitis </a:t>
            </a:r>
            <a:r>
              <a:rPr kumimoji="0" lang="en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kumimoji="0" lang="en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Consider adding </a:t>
            </a:r>
            <a:r>
              <a:rPr kumimoji="0" lang="en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mycophenolate</a:t>
            </a:r>
            <a:r>
              <a:rPr kumimoji="0" lang="en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 </a:t>
            </a:r>
            <a:r>
              <a:rPr kumimoji="0" lang="en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mofetil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1365" y="457200"/>
            <a:ext cx="793063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General Guidelines for Management of </a:t>
            </a:r>
            <a:r>
              <a:rPr kumimoji="0" lang="en" sz="27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irAEs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156993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76400"/>
            <a:ext cx="8075957" cy="1197492"/>
          </a:xfrm>
        </p:spPr>
        <p:txBody>
          <a:bodyPr>
            <a:noAutofit/>
          </a:bodyPr>
          <a:lstStyle/>
          <a:p>
            <a:pPr algn="ctr"/>
            <a:r>
              <a:rPr lang="en" sz="3600" b="1" dirty="0" smtClean="0"/>
              <a:t>Thank you for your attention!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7497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2" y="992981"/>
            <a:ext cx="7947528" cy="54840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342900" lvl="0" indent="-342900" algn="just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" dirty="0" smtClean="0">
                <a:solidFill>
                  <a:prstClr val="black"/>
                </a:solidFill>
              </a:rPr>
              <a:t>Given that cytostatic chemotherapy is non-selective, side </a:t>
            </a:r>
            <a:r>
              <a:rPr lang="en" dirty="0">
                <a:solidFill>
                  <a:prstClr val="black"/>
                </a:solidFill>
              </a:rPr>
              <a:t>effects and complications of oncological treatment </a:t>
            </a:r>
            <a:r>
              <a:rPr lang="en" dirty="0" smtClean="0">
                <a:solidFill>
                  <a:prstClr val="black"/>
                </a:solidFill>
              </a:rPr>
              <a:t>are frequent in </a:t>
            </a:r>
            <a:r>
              <a:rPr lang="en" dirty="0">
                <a:solidFill>
                  <a:prstClr val="black"/>
                </a:solidFill>
              </a:rPr>
              <a:t>the structure </a:t>
            </a:r>
            <a:r>
              <a:rPr lang="en" dirty="0" smtClean="0">
                <a:solidFill>
                  <a:prstClr val="black"/>
                </a:solidFill>
              </a:rPr>
              <a:t>of morbidity.</a:t>
            </a:r>
          </a:p>
          <a:p>
            <a:pPr marL="342900" lvl="0" indent="-342900" algn="just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endParaRPr lang="ru-RU" dirty="0">
              <a:solidFill>
                <a:prstClr val="black"/>
              </a:solidFill>
            </a:endParaRPr>
          </a:p>
          <a:p>
            <a:pPr marL="342900" lvl="0" indent="-342900" algn="just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sr-Latn-RS" dirty="0" smtClean="0">
                <a:solidFill>
                  <a:schemeClr val="tx1"/>
                </a:solidFill>
              </a:rPr>
              <a:t>They </a:t>
            </a:r>
            <a:r>
              <a:rPr lang="en" dirty="0" smtClean="0">
                <a:solidFill>
                  <a:schemeClr val="tx1"/>
                </a:solidFill>
              </a:rPr>
              <a:t>depend </a:t>
            </a:r>
            <a:r>
              <a:rPr lang="en" dirty="0" smtClean="0">
                <a:solidFill>
                  <a:schemeClr val="tx1"/>
                </a:solidFill>
              </a:rPr>
              <a:t>on the type of </a:t>
            </a:r>
            <a:r>
              <a:rPr lang="sr-Latn-RS" dirty="0" smtClean="0">
                <a:solidFill>
                  <a:schemeClr val="tx1"/>
                </a:solidFill>
              </a:rPr>
              <a:t>medications</a:t>
            </a:r>
            <a:r>
              <a:rPr lang="en" dirty="0" smtClean="0">
                <a:solidFill>
                  <a:schemeClr val="tx1"/>
                </a:solidFill>
              </a:rPr>
              <a:t> </a:t>
            </a:r>
            <a:r>
              <a:rPr lang="en" dirty="0" smtClean="0">
                <a:solidFill>
                  <a:schemeClr val="tx1"/>
                </a:solidFill>
              </a:rPr>
              <a:t>used, their doses and the method of administration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marL="342900" indent="-342900" algn="just"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" dirty="0" smtClean="0">
                <a:solidFill>
                  <a:schemeClr val="tx1"/>
                </a:solidFill>
              </a:rPr>
              <a:t>They appear simultaneously with the application or later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" dirty="0" smtClean="0">
                <a:solidFill>
                  <a:schemeClr val="tx1"/>
                </a:solidFill>
              </a:rPr>
              <a:t>Sometimes the time </a:t>
            </a:r>
            <a:r>
              <a:rPr lang="en" dirty="0">
                <a:solidFill>
                  <a:schemeClr val="tx1"/>
                </a:solidFill>
              </a:rPr>
              <a:t>of occurrence </a:t>
            </a:r>
            <a:r>
              <a:rPr lang="en" dirty="0" smtClean="0">
                <a:solidFill>
                  <a:schemeClr val="tx1"/>
                </a:solidFill>
              </a:rPr>
              <a:t>extends to </a:t>
            </a:r>
            <a:r>
              <a:rPr lang="en" dirty="0">
                <a:solidFill>
                  <a:schemeClr val="tx1"/>
                </a:solidFill>
              </a:rPr>
              <a:t>several years after the end of </a:t>
            </a:r>
            <a:r>
              <a:rPr lang="en" dirty="0" smtClean="0">
                <a:solidFill>
                  <a:schemeClr val="tx1"/>
                </a:solidFill>
              </a:rPr>
              <a:t>the treatment, so they are </a:t>
            </a:r>
            <a:r>
              <a:rPr lang="en" dirty="0">
                <a:solidFill>
                  <a:schemeClr val="tx1"/>
                </a:solidFill>
              </a:rPr>
              <a:t>not </a:t>
            </a:r>
            <a:r>
              <a:rPr lang="en" dirty="0" smtClean="0">
                <a:solidFill>
                  <a:schemeClr val="tx1"/>
                </a:solidFill>
              </a:rPr>
              <a:t>expected </a:t>
            </a:r>
            <a:r>
              <a:rPr lang="en" dirty="0">
                <a:solidFill>
                  <a:schemeClr val="tx1"/>
                </a:solidFill>
              </a:rPr>
              <a:t>or misinterpreted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marL="342900" indent="-342900" algn="just"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" dirty="0" smtClean="0">
                <a:solidFill>
                  <a:schemeClr val="tx1"/>
                </a:solidFill>
              </a:rPr>
              <a:t>There are side effects common to most cytostatics, but also specific, related to a group or an individual cytostatic</a:t>
            </a:r>
          </a:p>
          <a:p>
            <a:pPr marL="342900" indent="-342900" algn="just"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ru-RU" dirty="0">
              <a:solidFill>
                <a:schemeClr val="tx1"/>
              </a:solidFill>
            </a:endParaRPr>
          </a:p>
          <a:p>
            <a:pPr marL="342900" indent="-342900" algn="just"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" dirty="0" smtClean="0">
                <a:solidFill>
                  <a:schemeClr val="tx1"/>
                </a:solidFill>
              </a:rPr>
              <a:t>Relatively </a:t>
            </a:r>
            <a:r>
              <a:rPr lang="en" dirty="0">
                <a:solidFill>
                  <a:schemeClr val="tx1"/>
                </a:solidFill>
              </a:rPr>
              <a:t>often, they are the cause of secondary </a:t>
            </a:r>
            <a:r>
              <a:rPr lang="en" dirty="0" smtClean="0">
                <a:solidFill>
                  <a:schemeClr val="tx1"/>
                </a:solidFill>
              </a:rPr>
              <a:t>malignancies</a:t>
            </a:r>
            <a:r>
              <a:rPr lang="sr-Latn-RS" dirty="0" smtClean="0">
                <a:solidFill>
                  <a:schemeClr val="tx1"/>
                </a:solidFill>
              </a:rPr>
              <a:t> </a:t>
            </a:r>
            <a:r>
              <a:rPr lang="en" dirty="0" smtClean="0">
                <a:solidFill>
                  <a:schemeClr val="tx1"/>
                </a:solidFill>
              </a:rPr>
              <a:t> (usually </a:t>
            </a:r>
            <a:r>
              <a:rPr lang="en" dirty="0" smtClean="0">
                <a:solidFill>
                  <a:schemeClr val="tx1"/>
                </a:solidFill>
              </a:rPr>
              <a:t>of hematological malignancies </a:t>
            </a:r>
            <a:r>
              <a:rPr lang="en" dirty="0">
                <a:solidFill>
                  <a:schemeClr val="tx1"/>
                </a:solidFill>
              </a:rPr>
              <a:t>in a period of two </a:t>
            </a:r>
            <a:r>
              <a:rPr lang="en" dirty="0" smtClean="0">
                <a:solidFill>
                  <a:schemeClr val="tx1"/>
                </a:solidFill>
              </a:rPr>
              <a:t>to </a:t>
            </a:r>
            <a:r>
              <a:rPr lang="en" dirty="0" smtClean="0">
                <a:solidFill>
                  <a:schemeClr val="tx1"/>
                </a:solidFill>
              </a:rPr>
              <a:t>ten </a:t>
            </a:r>
            <a:r>
              <a:rPr lang="en" dirty="0">
                <a:solidFill>
                  <a:schemeClr val="tx1"/>
                </a:solidFill>
              </a:rPr>
              <a:t>years, </a:t>
            </a:r>
            <a:r>
              <a:rPr lang="en" dirty="0" smtClean="0">
                <a:solidFill>
                  <a:schemeClr val="tx1"/>
                </a:solidFill>
              </a:rPr>
              <a:t>and solid </a:t>
            </a:r>
            <a:r>
              <a:rPr lang="en" dirty="0">
                <a:solidFill>
                  <a:schemeClr val="tx1"/>
                </a:solidFill>
              </a:rPr>
              <a:t>tumors in the period up to </a:t>
            </a:r>
            <a:r>
              <a:rPr lang="en" dirty="0" smtClean="0">
                <a:solidFill>
                  <a:schemeClr val="tx1"/>
                </a:solidFill>
              </a:rPr>
              <a:t>thirty</a:t>
            </a:r>
            <a:r>
              <a:rPr lang="sr-Latn-RS" dirty="0" smtClean="0">
                <a:solidFill>
                  <a:schemeClr val="tx1"/>
                </a:solidFill>
              </a:rPr>
              <a:t> y</a:t>
            </a:r>
            <a:r>
              <a:rPr lang="en" dirty="0" smtClean="0">
                <a:solidFill>
                  <a:schemeClr val="tx1"/>
                </a:solidFill>
              </a:rPr>
              <a:t>ear</a:t>
            </a:r>
            <a:r>
              <a:rPr lang="sr-Latn-RS" dirty="0" smtClean="0">
                <a:solidFill>
                  <a:schemeClr val="tx1"/>
                </a:solidFill>
              </a:rPr>
              <a:t>s</a:t>
            </a:r>
            <a:r>
              <a:rPr lang="en" dirty="0" smtClean="0">
                <a:solidFill>
                  <a:schemeClr val="tx1"/>
                </a:solidFill>
              </a:rPr>
              <a:t> </a:t>
            </a:r>
            <a:r>
              <a:rPr lang="en" dirty="0">
                <a:solidFill>
                  <a:schemeClr val="tx1"/>
                </a:solidFill>
              </a:rPr>
              <a:t>after </a:t>
            </a:r>
            <a:r>
              <a:rPr lang="en" dirty="0" smtClean="0">
                <a:solidFill>
                  <a:schemeClr val="tx1"/>
                </a:solidFill>
              </a:rPr>
              <a:t>completion of </a:t>
            </a:r>
            <a:r>
              <a:rPr lang="en" dirty="0" smtClean="0">
                <a:solidFill>
                  <a:schemeClr val="tx1"/>
                </a:solidFill>
              </a:rPr>
              <a:t>treatment)</a:t>
            </a:r>
            <a:endParaRPr lang="en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5300" y="992981"/>
            <a:ext cx="243972" cy="54840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61" y="2286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852"/>
            <a:r>
              <a:rPr lang="en" sz="2400" b="1" dirty="0" smtClean="0">
                <a:solidFill>
                  <a:srgbClr val="830051"/>
                </a:solidFill>
              </a:rPr>
              <a:t>Complications and adverse events of oncological treatment</a:t>
            </a:r>
            <a:endParaRPr lang="nl-NL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41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39272" y="992981"/>
            <a:ext cx="7947528" cy="3960019"/>
          </a:xfrm>
          <a:prstGeom prst="rect">
            <a:avLst/>
          </a:prstGeom>
          <a:solidFill>
            <a:srgbClr val="9DB0AC">
              <a:alpha val="2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350000" rtlCol="0" anchor="ctr" anchorCtr="0"/>
          <a:lstStyle/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most </a:t>
            </a:r>
            <a:r>
              <a:rPr kumimoji="0" lang="en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commo</a:t>
            </a: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</a:t>
            </a: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treatment </a:t>
            </a:r>
            <a:r>
              <a:rPr kumimoji="0" lang="sr-Latn-R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adverse </a:t>
            </a: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effect</a:t>
            </a:r>
            <a:endParaRPr kumimoji="0" lang="en" sz="2000" b="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" sz="2000" dirty="0" smtClean="0">
                <a:solidFill>
                  <a:prstClr val="black"/>
                </a:solidFill>
              </a:rPr>
              <a:t>Sometimes it is also the reason for </a:t>
            </a:r>
            <a:r>
              <a:rPr lang="en" sz="2000" dirty="0" smtClean="0">
                <a:solidFill>
                  <a:prstClr val="black"/>
                </a:solidFill>
              </a:rPr>
              <a:t>treatment</a:t>
            </a:r>
            <a:r>
              <a:rPr lang="sr-Latn-RS" sz="2000" dirty="0" smtClean="0">
                <a:solidFill>
                  <a:prstClr val="black"/>
                </a:solidFill>
              </a:rPr>
              <a:t> interruption or even cessation</a:t>
            </a:r>
            <a:endParaRPr lang="en" sz="2000" dirty="0" smtClean="0">
              <a:solidFill>
                <a:prstClr val="black"/>
              </a:solidFill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According to the reporting time, it can be: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000" b="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kumimoji="0" lang="en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Anticipatory - before starting treatment</a:t>
            </a:r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kumimoji="0" lang="en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Acute - within 24 hours from the start of treatment</a:t>
            </a:r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kumimoji="0" lang="en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Delayed – within 1-5 days of starting treatment</a:t>
            </a:r>
          </a:p>
          <a:p>
            <a:pPr marL="1257300" lvl="2" indent="-342900" algn="just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endParaRPr kumimoji="0" lang="ru-RU" b="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5300" y="992981"/>
            <a:ext cx="243972" cy="3960019"/>
          </a:xfrm>
          <a:prstGeom prst="rect">
            <a:avLst/>
          </a:prstGeom>
          <a:solidFill>
            <a:srgbClr val="83005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761" y="228600"/>
            <a:ext cx="785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Nausea and vomiting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83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45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876416"/>
              </p:ext>
            </p:extLst>
          </p:nvPr>
        </p:nvGraphicFramePr>
        <p:xfrm>
          <a:off x="621792" y="1481656"/>
          <a:ext cx="7909560" cy="4250988"/>
        </p:xfrm>
        <a:graphic>
          <a:graphicData uri="http://schemas.openxmlformats.org/drawingml/2006/table">
            <a:tbl>
              <a:tblPr/>
              <a:tblGrid>
                <a:gridCol w="17404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691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627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HIGH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The risk exists in almost all patients (&gt; </a:t>
                      </a:r>
                      <a:r>
                        <a:rPr kumimoji="0" lang="e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90%)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A199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627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MODERATE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Risk at 30 </a:t>
                      </a:r>
                      <a:r>
                        <a:rPr kumimoji="0" lang="e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% </a:t>
                      </a:r>
                      <a:r>
                        <a:rPr kumimoji="0" lang="e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up to </a:t>
                      </a:r>
                      <a:r>
                        <a:rPr kumimoji="0" lang="e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90% </a:t>
                      </a:r>
                      <a:r>
                        <a:rPr kumimoji="0" lang="e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of patients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A199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627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LOW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Risk at 10 </a:t>
                      </a:r>
                      <a:r>
                        <a:rPr kumimoji="0" lang="e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% </a:t>
                      </a:r>
                      <a:r>
                        <a:rPr kumimoji="0" lang="e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up to </a:t>
                      </a:r>
                      <a:r>
                        <a:rPr kumimoji="0" lang="e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30% </a:t>
                      </a:r>
                      <a:r>
                        <a:rPr kumimoji="0" lang="e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of patients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A19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627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MINIMUM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Risk less than 10%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A199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6BAE-3DAC-674E-B9A3-8BC81E9BE83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628650" y="797075"/>
            <a:ext cx="788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groups for the development of nausea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246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6BAE-3DAC-674E-B9A3-8BC81E9BE83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628650" y="797075"/>
            <a:ext cx="788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groups for the development of nausea - i.v. agents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391532"/>
              </p:ext>
            </p:extLst>
          </p:nvPr>
        </p:nvGraphicFramePr>
        <p:xfrm>
          <a:off x="626165" y="1411506"/>
          <a:ext cx="7909560" cy="3955110"/>
        </p:xfrm>
        <a:graphic>
          <a:graphicData uri="http://schemas.openxmlformats.org/drawingml/2006/table">
            <a:tbl>
              <a:tblPr/>
              <a:tblGrid>
                <a:gridCol w="19174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696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3236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900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99230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HIGH</a:t>
                      </a:r>
                      <a:endParaRPr kumimoji="0" lang="en-US" sz="2000" b="0" i="0" u="none" strike="noStrike" cap="none" normalizeH="0" baseline="0" noProof="1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33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Anthracycline/cyclophosphamide combination*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Carmustine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Cisplatin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Cyclophosphamide </a:t>
                      </a:r>
                      <a:r>
                        <a:rPr kumimoji="0" lang="en" sz="1400" b="0" i="0" u="sng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&gt; </a:t>
                      </a: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1500 mg/m²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Dacarbazine</a:t>
                      </a:r>
                      <a:endParaRPr kumimoji="0" lang="en-US" sz="1400" b="0" i="0" u="sng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Mechlorethamine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Streptozocin</a:t>
                      </a:r>
                      <a:endParaRPr kumimoji="0" lang="en-US" sz="14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A199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6280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MODERATE</a:t>
                      </a:r>
                      <a:endParaRPr kumimoji="0" lang="en-US" sz="2000" b="0" i="0" u="none" strike="noStrike" cap="none" normalizeH="0" baseline="0" noProof="1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33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Alemtuzumab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Azacitidine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Bendamustine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Carboplatin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Clofarabine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Cyclophosphamide &lt; 1500 mg/m²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Cytarabine &gt; 1000 mg/m²</a:t>
                      </a:r>
                      <a:endParaRPr kumimoji="0" lang="en-US" sz="14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A19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Daunorubicin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Doxorubicin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Epirubicin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Idarubicin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Ifosfamide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Irinotecan</a:t>
                      </a:r>
                      <a:endParaRPr kumimoji="0" lang="en-US" sz="14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A19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Oxaliplatin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kern="1200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Romidepsin</a:t>
                      </a:r>
                      <a:endParaRPr kumimoji="0" lang="en-US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-65" charset="-128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Temozolomide </a:t>
                      </a:r>
                      <a:r>
                        <a:rPr kumimoji="0" lang="en" sz="1400" b="0" i="0" u="none" strike="noStrike" cap="none" normalizeH="0" baseline="3000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**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Thiotepa</a:t>
                      </a:r>
                      <a:endParaRPr kumimoji="0" lang="en-US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Trabectedin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A199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590800" y="1524000"/>
            <a:ext cx="3505200" cy="228600"/>
          </a:xfrm>
          <a:prstGeom prst="rect">
            <a:avLst/>
          </a:prstGeom>
          <a:noFill/>
          <a:ln w="19050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590800" y="2018867"/>
            <a:ext cx="914400" cy="267133"/>
          </a:xfrm>
          <a:prstGeom prst="rect">
            <a:avLst/>
          </a:prstGeom>
          <a:noFill/>
          <a:ln w="19050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81275" y="4267200"/>
            <a:ext cx="1000125" cy="228600"/>
          </a:xfrm>
          <a:prstGeom prst="rect">
            <a:avLst/>
          </a:prstGeom>
          <a:noFill/>
          <a:ln w="19050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562600" y="3886200"/>
            <a:ext cx="1143000" cy="457200"/>
          </a:xfrm>
          <a:prstGeom prst="rect">
            <a:avLst/>
          </a:prstGeom>
          <a:noFill/>
          <a:ln w="19050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086600" y="3657600"/>
            <a:ext cx="990600" cy="228600"/>
          </a:xfrm>
          <a:prstGeom prst="rect">
            <a:avLst/>
          </a:prstGeom>
          <a:noFill/>
          <a:ln w="19050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553075" y="4626408"/>
            <a:ext cx="1152525" cy="555192"/>
          </a:xfrm>
          <a:prstGeom prst="rect">
            <a:avLst/>
          </a:prstGeom>
          <a:noFill/>
          <a:ln w="19050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53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6BAE-3DAC-674E-B9A3-8BC81E9BE83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628650" y="797075"/>
            <a:ext cx="788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groups for the development of nausea - i.v. agents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5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27611"/>
              </p:ext>
            </p:extLst>
          </p:nvPr>
        </p:nvGraphicFramePr>
        <p:xfrm>
          <a:off x="621792" y="1503351"/>
          <a:ext cx="7909560" cy="4385392"/>
        </p:xfrm>
        <a:graphic>
          <a:graphicData uri="http://schemas.openxmlformats.org/drawingml/2006/table">
            <a:tbl>
              <a:tblPr/>
              <a:tblGrid>
                <a:gridCol w="10331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0282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8419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4894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385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62D35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 </a:t>
                      </a:r>
                      <a:r>
                        <a:rPr kumimoji="0" lang="e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LOW</a:t>
                      </a:r>
                    </a:p>
                  </a:txBody>
                  <a:tcPr marT="45705" marB="4570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33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Aflibercept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Whiteness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600" b="0" kern="1200" noProof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Blinatumomab</a:t>
                      </a:r>
                      <a:endParaRPr kumimoji="0" lang="en-US" sz="16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Bortezomib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Brentuximab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Cabazitaxel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Carfilzomib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Catumaxumab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Cetuximab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Cytarabine </a:t>
                      </a:r>
                      <a:r>
                        <a:rPr kumimoji="0" lang="en" sz="1600" b="0" i="0" u="sng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&lt; </a:t>
                      </a: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1000 mg/m²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Docetaxel</a:t>
                      </a:r>
                      <a:endParaRPr kumimoji="0" lang="en-US" sz="16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Eribulin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Etoposide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5-Fluorouracil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Gemcitabine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Ipilimumab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Ixabepilone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Methotrexate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Mitomycin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Mitoxantrone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Nab-paclitaxel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Paclitaxel</a:t>
                      </a:r>
                      <a:endParaRPr kumimoji="0" lang="en-US" sz="16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Panitumumab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Pemetrexed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600" b="0" kern="1200" noProof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Pegylated liposomal</a:t>
                      </a:r>
                      <a:r>
                        <a:rPr lang="en" sz="1600" b="0" kern="1200" baseline="0" noProof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" sz="1600" b="0" kern="1200" noProof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doxorubicin</a:t>
                      </a:r>
                      <a:endParaRPr kumimoji="0" lang="en-US" sz="16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Pertuzumab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Temsirolimus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Topotecan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Trastuzumab-emtansine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Vinflunine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05" marB="45705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4324350" y="2133600"/>
            <a:ext cx="1619250" cy="990600"/>
          </a:xfrm>
          <a:prstGeom prst="rect">
            <a:avLst/>
          </a:prstGeom>
          <a:noFill/>
          <a:ln w="19050"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324350" y="3962400"/>
            <a:ext cx="1619250" cy="304800"/>
          </a:xfrm>
          <a:prstGeom prst="rect">
            <a:avLst/>
          </a:prstGeom>
          <a:noFill/>
          <a:ln w="19050"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096000" y="1693157"/>
            <a:ext cx="1676400" cy="440443"/>
          </a:xfrm>
          <a:prstGeom prst="rect">
            <a:avLst/>
          </a:prstGeom>
          <a:noFill/>
          <a:ln w="19050"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676400" y="4572000"/>
            <a:ext cx="1616202" cy="381000"/>
          </a:xfrm>
          <a:prstGeom prst="rect">
            <a:avLst/>
          </a:prstGeom>
          <a:noFill/>
          <a:ln w="19050"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55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6BAE-3DAC-674E-B9A3-8BC81E9BE83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628650" y="797075"/>
            <a:ext cx="788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00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groups for the development of nausea - i.v. agents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554099"/>
              </p:ext>
            </p:extLst>
          </p:nvPr>
        </p:nvGraphicFramePr>
        <p:xfrm>
          <a:off x="621792" y="1517997"/>
          <a:ext cx="7909560" cy="4387362"/>
        </p:xfrm>
        <a:graphic>
          <a:graphicData uri="http://schemas.openxmlformats.org/drawingml/2006/table">
            <a:tbl>
              <a:tblPr/>
              <a:tblGrid>
                <a:gridCol w="12832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375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8882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38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MINI</a:t>
                      </a:r>
                      <a:r>
                        <a:rPr kumimoji="0" lang="sr-Latn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MAL</a:t>
                      </a:r>
                      <a:endParaRPr kumimoji="0" lang="e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3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Bevacizumab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Bleomycin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Busulfan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2-Chlorodeoxyadenosine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Cladribine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Fludarabine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Nivolumab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Ofatumumab</a:t>
                      </a:r>
                      <a:endParaRPr kumimoji="0" lang="en-US" sz="18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13" marB="45713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Pembrolizumab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Pixantrone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Pralatrexate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Rituximab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Trastuzumab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Vinblastine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Vincristine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" sz="18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-65" charset="-128"/>
                        </a:rPr>
                        <a:t>Vinorelbine</a:t>
                      </a:r>
                      <a:endParaRPr kumimoji="0" lang="en-US" sz="18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-65" charset="-128"/>
                      </a:endParaRPr>
                    </a:p>
                  </a:txBody>
                  <a:tcPr marT="45713" marB="45713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549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MST_COLOR_1" val="0,0,0,Dunkel 1"/>
  <p:tag name="MIO_MST_COLOR_2" val="255,255,255,Hell 1"/>
  <p:tag name="MIO_MST_COLOR_3" val="235,60,150,Dunkel 2"/>
  <p:tag name="MIO_MST_COLOR_4" val="45,190,205,Hell 2"/>
  <p:tag name="MIO_MST_COLOR_5" val="80,50,145,Akzent 1"/>
  <p:tag name="MIO_MST_COLOR_6" val="15,105,175,Akzent 2"/>
  <p:tag name="MIO_MST_COLOR_7" val="165,205,80,Akzent 3"/>
  <p:tag name="MIO_MST_COLOR_8" val="255,200,50,Akzent 4"/>
  <p:tag name="MIO_MST_COLOR_9" val="235,60,150,Akzent 5"/>
  <p:tag name="MIO_MST_COLOR_10" val="20,155,95,Akzent 6"/>
  <p:tag name="MIO_MST_COLOR_11" val="80,50,145,"/>
  <p:tag name="MIO_MST_COLOR_12" val="80,50,145,"/>
  <p:tag name="MIO_PRESI_FIRST_SLIDENUMBER" val="1"/>
  <p:tag name="MIO_FALLBACK_LAYOUT" val="3"/>
  <p:tag name="MIO_SHOW_DATE" val="False"/>
  <p:tag name="MIO_SHOW_FOOTER" val="True"/>
  <p:tag name="MIO_SHOW_PAGENUMBER" val="True"/>
  <p:tag name="MIO_AVOID_BLANK_LAYOUT" val="False"/>
  <p:tag name="MIO_CD_LAYOUT_VALID_AREA" val="False"/>
  <p:tag name="MIO_NUMBER_OF_VALID_LAYOUTS" val="33"/>
  <p:tag name="MIO_HDS" val="True"/>
  <p:tag name="MIO_EK" val="2529"/>
  <p:tag name="MIO_EKGUID" val="4d6beffb-5246-420c-a6d6-d9569b8f0fc9"/>
  <p:tag name="MIO_UPDATE" val="True"/>
  <p:tag name="MIO_VERSION" val="17.02.2017 15:54:53"/>
  <p:tag name="MIO_DBID" val="218709A9-2117-4AF1-A1EA-309C9A305E58"/>
  <p:tag name="MIO_LASTDOWNLOADED" val="24.02.2017 16:22:02"/>
  <p:tag name="MIO_OBJECTNAME" val="Merck EN"/>
  <p:tag name="MIO_LASTEDITORNAME" val="Michaela Kapall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3"/>
  <p:tag name="MIO_SHOW_DATE" val="False"/>
  <p:tag name="MIO_SHOW_FOOTER" val="True"/>
  <p:tag name="MIO_SHOW_PAGENUMBER" val="True"/>
  <p:tag name="MIO_AVOID_BLANK_LAYOUT" val="True"/>
  <p:tag name="MIO_CD_LAYOUT_VALID_AREA" val="False"/>
  <p:tag name="MIO_NUMBER_OF_VALID_LAYOUTS" val="33"/>
  <p:tag name="MIO_HDS" val="True"/>
  <p:tag name="MIO_EK" val="2529"/>
  <p:tag name="MIO_EKGUID" val="4d6beffb-5246-420c-a6d6-d9569b8f0fc9"/>
  <p:tag name="MIO_UPDATE" val="True"/>
  <p:tag name="MIO_VERSION" val="17.02.2017 15:53:25"/>
  <p:tag name="MIO_DBID" val="218709A9-2117-4AF1-A1EA-309C9A305E58"/>
  <p:tag name="MIO_LASTDOWNLOADED" val="17.02.2017 15:53:25"/>
  <p:tag name="MIO_OBJECTNAME" val="Merck EN"/>
  <p:tag name="MIO_LASTEDITORNAME" val="Michaela Kapalla"/>
  <p:tag name="MIO_CDID" val="102a9723-2449-4cb9-a00f-91adf1e6ccc0"/>
  <p:tag name="MIO_PRESI_FIRST_SLIDENUMB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3"/>
  <p:tag name="MIO_SHOW_DATE" val="False"/>
  <p:tag name="MIO_SHOW_FOOTER" val="True"/>
  <p:tag name="MIO_SHOW_PAGENUMBER" val="True"/>
  <p:tag name="MIO_AVOID_BLANK_LAYOUT" val="True"/>
  <p:tag name="MIO_CD_LAYOUT_VALID_AREA" val="False"/>
  <p:tag name="MIO_NUMBER_OF_VALID_LAYOUTS" val="33"/>
  <p:tag name="MIO_HDS" val="True"/>
  <p:tag name="MIO_EK" val="2529"/>
  <p:tag name="MIO_EKGUID" val="4d6beffb-5246-420c-a6d6-d9569b8f0fc9"/>
  <p:tag name="MIO_UPDATE" val="True"/>
  <p:tag name="MIO_VERSION" val="24.02.2017 16:34:41"/>
  <p:tag name="MIO_DBID" val="218709A9-2117-4AF1-A1EA-309C9A305E58"/>
  <p:tag name="MIO_LASTDOWNLOADED" val="13.11.2017 18:52:01"/>
  <p:tag name="MIO_OBJECTNAME" val="Merck E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MST_COLOR_1" val="0,0,0,Dunkel 1"/>
  <p:tag name="MIO_MST_COLOR_2" val="255,255,255,Hell 1"/>
  <p:tag name="MIO_MST_COLOR_3" val="235,60,150,Dunkel 2"/>
  <p:tag name="MIO_MST_COLOR_4" val="45,190,205,Hell 2"/>
  <p:tag name="MIO_MST_COLOR_5" val="80,50,145,Akzent 1"/>
  <p:tag name="MIO_MST_COLOR_6" val="15,105,175,Akzent 2"/>
  <p:tag name="MIO_MST_COLOR_7" val="165,205,80,Akzent 3"/>
  <p:tag name="MIO_MST_COLOR_8" val="255,200,50,Akzent 4"/>
  <p:tag name="MIO_MST_COLOR_9" val="235,60,150,Akzent 5"/>
  <p:tag name="MIO_MST_COLOR_10" val="20,155,95,Akzent 6"/>
  <p:tag name="MIO_MST_COLOR_11" val="80,50,145,"/>
  <p:tag name="MIO_MST_COLOR_12" val="80,50,145,"/>
  <p:tag name="MIO_PRESI_FIRST_SLIDENUMBER" val="1"/>
  <p:tag name="MIO_FALLBACK_LAYOUT" val="3"/>
  <p:tag name="MIO_SHOW_DATE" val="False"/>
  <p:tag name="MIO_SHOW_FOOTER" val="True"/>
  <p:tag name="MIO_SHOW_PAGENUMBER" val="True"/>
  <p:tag name="MIO_AVOID_BLANK_LAYOUT" val="False"/>
  <p:tag name="MIO_CD_LAYOUT_VALID_AREA" val="False"/>
  <p:tag name="MIO_NUMBER_OF_VALID_LAYOUTS" val="33"/>
  <p:tag name="MIO_HDS" val="True"/>
  <p:tag name="MIO_EK" val="2529"/>
  <p:tag name="MIO_EKGUID" val="4d6beffb-5246-420c-a6d6-d9569b8f0fc9"/>
  <p:tag name="MIO_UPDATE" val="True"/>
  <p:tag name="MIO_VERSION" val="17.02.2017 15:54:53"/>
  <p:tag name="MIO_DBID" val="218709A9-2117-4AF1-A1EA-309C9A305E58"/>
  <p:tag name="MIO_LASTDOWNLOADED" val="24.02.2017 16:22:02"/>
  <p:tag name="MIO_OBJECTNAME" val="Merck EN"/>
  <p:tag name="MIO_LASTEDITORNAME" val="Michaela Kapall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MST_COLOR_1" val="0,0,0,Dunkel 1"/>
  <p:tag name="MIO_MST_COLOR_2" val="255,255,255,Hell 1"/>
  <p:tag name="MIO_MST_COLOR_3" val="235,60,150,Dunkel 2"/>
  <p:tag name="MIO_MST_COLOR_4" val="45,190,205,Hell 2"/>
  <p:tag name="MIO_MST_COLOR_5" val="80,50,145,Akzent 1"/>
  <p:tag name="MIO_MST_COLOR_6" val="15,105,175,Akzent 2"/>
  <p:tag name="MIO_MST_COLOR_7" val="165,205,80,Akzent 3"/>
  <p:tag name="MIO_MST_COLOR_8" val="255,200,50,Akzent 4"/>
  <p:tag name="MIO_MST_COLOR_9" val="235,60,150,Akzent 5"/>
  <p:tag name="MIO_MST_COLOR_10" val="20,155,95,Akzent 6"/>
  <p:tag name="MIO_MST_COLOR_11" val="80,50,145,"/>
  <p:tag name="MIO_MST_COLOR_12" val="80,50,145,"/>
  <p:tag name="MIO_PRESI_FIRST_SLIDENUMBER" val="1"/>
  <p:tag name="MIO_FALLBACK_LAYOUT" val="3"/>
  <p:tag name="MIO_SHOW_DATE" val="False"/>
  <p:tag name="MIO_SHOW_FOOTER" val="True"/>
  <p:tag name="MIO_SHOW_PAGENUMBER" val="True"/>
  <p:tag name="MIO_AVOID_BLANK_LAYOUT" val="False"/>
  <p:tag name="MIO_CD_LAYOUT_VALID_AREA" val="False"/>
  <p:tag name="MIO_NUMBER_OF_VALID_LAYOUTS" val="33"/>
  <p:tag name="MIO_HDS" val="True"/>
  <p:tag name="MIO_EK" val="2529"/>
  <p:tag name="MIO_EKGUID" val="4d6beffb-5246-420c-a6d6-d9569b8f0fc9"/>
  <p:tag name="MIO_UPDATE" val="True"/>
  <p:tag name="MIO_VERSION" val="17.02.2017 15:54:53"/>
  <p:tag name="MIO_DBID" val="218709A9-2117-4AF1-A1EA-309C9A305E58"/>
  <p:tag name="MIO_LASTDOWNLOADED" val="24.02.2017 16:22:02"/>
  <p:tag name="MIO_OBJECTNAME" val="Merck EN"/>
  <p:tag name="MIO_LASTEDITORNAME" val="Michaela Kapall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3"/>
  <p:tag name="MIO_SHOW_DATE" val="False"/>
  <p:tag name="MIO_SHOW_FOOTER" val="True"/>
  <p:tag name="MIO_SHOW_PAGENUMBER" val="True"/>
  <p:tag name="MIO_AVOID_BLANK_LAYOUT" val="True"/>
  <p:tag name="MIO_CD_LAYOUT_VALID_AREA" val="False"/>
  <p:tag name="MIO_NUMBER_OF_VALID_LAYOUTS" val="33"/>
  <p:tag name="MIO_HDS" val="True"/>
  <p:tag name="MIO_EK" val="2529"/>
  <p:tag name="MIO_EKGUID" val="4d6beffb-5246-420c-a6d6-d9569b8f0fc9"/>
  <p:tag name="MIO_UPDATE" val="True"/>
  <p:tag name="MIO_VERSION" val="17.02.2017 15:53:25"/>
  <p:tag name="MIO_DBID" val="218709A9-2117-4AF1-A1EA-309C9A305E58"/>
  <p:tag name="MIO_LASTDOWNLOADED" val="17.02.2017 15:53:25"/>
  <p:tag name="MIO_OBJECTNAME" val="Merck EN"/>
  <p:tag name="MIO_LASTEDITORNAME" val="Michaela Kapalla"/>
  <p:tag name="MIO_CDID" val="102a9723-2449-4cb9-a00f-91adf1e6ccc0"/>
  <p:tag name="MIO_PRESI_FIRST_SLIDENUMB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3"/>
  <p:tag name="MIO_SHOW_DATE" val="False"/>
  <p:tag name="MIO_SHOW_FOOTER" val="True"/>
  <p:tag name="MIO_SHOW_PAGENUMBER" val="True"/>
  <p:tag name="MIO_AVOID_BLANK_LAYOUT" val="True"/>
  <p:tag name="MIO_CD_LAYOUT_VALID_AREA" val="False"/>
  <p:tag name="MIO_NUMBER_OF_VALID_LAYOUTS" val="33"/>
  <p:tag name="MIO_HDS" val="True"/>
  <p:tag name="MIO_EK" val="2529"/>
  <p:tag name="MIO_EKGUID" val="4d6beffb-5246-420c-a6d6-d9569b8f0fc9"/>
  <p:tag name="MIO_UPDATE" val="True"/>
  <p:tag name="MIO_VERSION" val="24.02.2017 16:34:41"/>
  <p:tag name="MIO_DBID" val="218709A9-2117-4AF1-A1EA-309C9A305E58"/>
  <p:tag name="MIO_LASTDOWNLOADED" val="13.11.2017 18:52:01"/>
  <p:tag name="MIO_OBJECTNAME" val="Merck EN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3"/>
  <p:tag name="MIO_SHOW_DATE" val="False"/>
  <p:tag name="MIO_SHOW_FOOTER" val="True"/>
  <p:tag name="MIO_SHOW_PAGENUMBER" val="True"/>
  <p:tag name="MIO_AVOID_BLANK_LAYOUT" val="True"/>
  <p:tag name="MIO_CD_LAYOUT_VALID_AREA" val="False"/>
  <p:tag name="MIO_NUMBER_OF_VALID_LAYOUTS" val="33"/>
  <p:tag name="MIO_HDS" val="True"/>
  <p:tag name="MIO_EK" val="2529"/>
  <p:tag name="MIO_EKGUID" val="4d6beffb-5246-420c-a6d6-d9569b8f0fc9"/>
  <p:tag name="MIO_UPDATE" val="True"/>
  <p:tag name="MIO_VERSION" val="17.02.2017 15:53:25"/>
  <p:tag name="MIO_DBID" val="218709A9-2117-4AF1-A1EA-309C9A305E58"/>
  <p:tag name="MIO_LASTDOWNLOADED" val="17.02.2017 15:53:25"/>
  <p:tag name="MIO_OBJECTNAME" val="Merck EN"/>
  <p:tag name="MIO_LASTEDITORNAME" val="Michaela Kapalla"/>
  <p:tag name="MIO_CDID" val="102a9723-2449-4cb9-a00f-91adf1e6ccc0"/>
  <p:tag name="MIO_PRESI_FIRST_SLIDENUMB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MST_COLOR_1" val="0,0,0,Dunkel 1"/>
  <p:tag name="MIO_MST_COLOR_2" val="255,255,255,Hell 1"/>
  <p:tag name="MIO_MST_COLOR_3" val="235,60,150,Dunkel 2"/>
  <p:tag name="MIO_MST_COLOR_4" val="45,190,205,Hell 2"/>
  <p:tag name="MIO_MST_COLOR_5" val="80,50,145,Akzent 1"/>
  <p:tag name="MIO_MST_COLOR_6" val="15,105,175,Akzent 2"/>
  <p:tag name="MIO_MST_COLOR_7" val="165,205,80,Akzent 3"/>
  <p:tag name="MIO_MST_COLOR_8" val="255,200,50,Akzent 4"/>
  <p:tag name="MIO_MST_COLOR_9" val="235,60,150,Akzent 5"/>
  <p:tag name="MIO_MST_COLOR_10" val="20,155,95,Akzent 6"/>
  <p:tag name="MIO_MST_COLOR_11" val="80,50,145,"/>
  <p:tag name="MIO_MST_COLOR_12" val="80,50,145,"/>
  <p:tag name="MIO_PRESI_FIRST_SLIDENUMBER" val="1"/>
  <p:tag name="MIO_FALLBACK_LAYOUT" val="3"/>
  <p:tag name="MIO_SHOW_DATE" val="False"/>
  <p:tag name="MIO_SHOW_FOOTER" val="True"/>
  <p:tag name="MIO_SHOW_PAGENUMBER" val="True"/>
  <p:tag name="MIO_AVOID_BLANK_LAYOUT" val="False"/>
  <p:tag name="MIO_CD_LAYOUT_VALID_AREA" val="False"/>
  <p:tag name="MIO_NUMBER_OF_VALID_LAYOUTS" val="33"/>
  <p:tag name="MIO_HDS" val="True"/>
  <p:tag name="MIO_EK" val="2529"/>
  <p:tag name="MIO_EKGUID" val="4d6beffb-5246-420c-a6d6-d9569b8f0fc9"/>
  <p:tag name="MIO_UPDATE" val="True"/>
  <p:tag name="MIO_VERSION" val="17.02.2017 15:54:53"/>
  <p:tag name="MIO_DBID" val="218709A9-2117-4AF1-A1EA-309C9A305E58"/>
  <p:tag name="MIO_LASTDOWNLOADED" val="24.02.2017 16:22:02"/>
  <p:tag name="MIO_OBJECTNAME" val="Merck EN"/>
  <p:tag name="MIO_LASTEDITORNAME" val="Michaela Kapall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3"/>
  <p:tag name="MIO_SHOW_DATE" val="False"/>
  <p:tag name="MIO_SHOW_FOOTER" val="True"/>
  <p:tag name="MIO_SHOW_PAGENUMBER" val="True"/>
  <p:tag name="MIO_AVOID_BLANK_LAYOUT" val="True"/>
  <p:tag name="MIO_CD_LAYOUT_VALID_AREA" val="False"/>
  <p:tag name="MIO_NUMBER_OF_VALID_LAYOUTS" val="33"/>
  <p:tag name="MIO_HDS" val="True"/>
  <p:tag name="MIO_EK" val="2529"/>
  <p:tag name="MIO_EKGUID" val="4d6beffb-5246-420c-a6d6-d9569b8f0fc9"/>
  <p:tag name="MIO_UPDATE" val="True"/>
  <p:tag name="MIO_VERSION" val="17.02.2017 15:53:25"/>
  <p:tag name="MIO_DBID" val="218709A9-2117-4AF1-A1EA-309C9A305E58"/>
  <p:tag name="MIO_LASTDOWNLOADED" val="17.02.2017 15:53:25"/>
  <p:tag name="MIO_OBJECTNAME" val="Merck EN"/>
  <p:tag name="MIO_LASTEDITORNAME" val="Michaela Kapalla"/>
  <p:tag name="MIO_CDID" val="102a9723-2449-4cb9-a00f-91adf1e6ccc0"/>
  <p:tag name="MIO_PRESI_FIRST_SLIDENUMB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3"/>
  <p:tag name="MIO_SHOW_DATE" val="False"/>
  <p:tag name="MIO_SHOW_FOOTER" val="True"/>
  <p:tag name="MIO_SHOW_PAGENUMBER" val="True"/>
  <p:tag name="MIO_AVOID_BLANK_LAYOUT" val="True"/>
  <p:tag name="MIO_CD_LAYOUT_VALID_AREA" val="False"/>
  <p:tag name="MIO_NUMBER_OF_VALID_LAYOUTS" val="33"/>
  <p:tag name="MIO_HDS" val="True"/>
  <p:tag name="MIO_EK" val="2529"/>
  <p:tag name="MIO_EKGUID" val="4d6beffb-5246-420c-a6d6-d9569b8f0fc9"/>
  <p:tag name="MIO_UPDATE" val="True"/>
  <p:tag name="MIO_VERSION" val="24.02.2017 16:34:41"/>
  <p:tag name="MIO_DBID" val="218709A9-2117-4AF1-A1EA-309C9A305E58"/>
  <p:tag name="MIO_LASTDOWNLOADED" val="13.11.2017 18:52:01"/>
  <p:tag name="MIO_OBJECTNAME" val="Merck EN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3"/>
  <p:tag name="MIO_SHOW_DATE" val="False"/>
  <p:tag name="MIO_SHOW_FOOTER" val="True"/>
  <p:tag name="MIO_SHOW_PAGENUMBER" val="True"/>
  <p:tag name="MIO_AVOID_BLANK_LAYOUT" val="True"/>
  <p:tag name="MIO_CD_LAYOUT_VALID_AREA" val="False"/>
  <p:tag name="MIO_NUMBER_OF_VALID_LAYOUTS" val="33"/>
  <p:tag name="MIO_HDS" val="True"/>
  <p:tag name="MIO_EK" val="2529"/>
  <p:tag name="MIO_EKGUID" val="4d6beffb-5246-420c-a6d6-d9569b8f0fc9"/>
  <p:tag name="MIO_UPDATE" val="True"/>
  <p:tag name="MIO_VERSION" val="24.02.2017 16:34:41"/>
  <p:tag name="MIO_DBID" val="218709A9-2117-4AF1-A1EA-309C9A305E58"/>
  <p:tag name="MIO_LASTDOWNLOADED" val="13.11.2017 18:52:01"/>
  <p:tag name="MIO_OBJECTNAME" val="Merck E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heme/theme1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numCol="2" rtlCol="0" anchor="b">
        <a:spAutoFit/>
      </a:bodyPr>
      <a:lstStyle>
        <a:defPPr marL="228600" indent="-228600">
          <a:buAutoNum type="arabicPeriod"/>
          <a:defRPr sz="900" dirty="0" smtClean="0">
            <a:solidFill>
              <a:prstClr val="white">
                <a:lumMod val="50000"/>
              </a:prst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veal_Template">
  <a:themeElements>
    <a:clrScheme name="Custom 6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8D0E57"/>
      </a:accent1>
      <a:accent2>
        <a:srgbClr val="00355F"/>
      </a:accent2>
      <a:accent3>
        <a:srgbClr val="B8749D"/>
      </a:accent3>
      <a:accent4>
        <a:srgbClr val="708BA0"/>
      </a:accent4>
      <a:accent5>
        <a:srgbClr val="D1AFC3"/>
      </a:accent5>
      <a:accent6>
        <a:srgbClr val="A4A9AF"/>
      </a:accent6>
      <a:hlink>
        <a:srgbClr val="000000"/>
      </a:hlink>
      <a:folHlink>
        <a:srgbClr val="000000"/>
      </a:folHlink>
    </a:clrScheme>
    <a:fontScheme name="Custom 1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60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erck">
  <a:themeElements>
    <a:clrScheme name="Merck neu">
      <a:dk1>
        <a:srgbClr val="000000"/>
      </a:dk1>
      <a:lt1>
        <a:srgbClr val="FFFFFF"/>
      </a:lt1>
      <a:dk2>
        <a:srgbClr val="EB3C96"/>
      </a:dk2>
      <a:lt2>
        <a:srgbClr val="2DBECD"/>
      </a:lt2>
      <a:accent1>
        <a:srgbClr val="503291"/>
      </a:accent1>
      <a:accent2>
        <a:srgbClr val="0F69AF"/>
      </a:accent2>
      <a:accent3>
        <a:srgbClr val="A5CD50"/>
      </a:accent3>
      <a:accent4>
        <a:srgbClr val="FFC832"/>
      </a:accent4>
      <a:accent5>
        <a:srgbClr val="EB3C96"/>
      </a:accent5>
      <a:accent6>
        <a:srgbClr val="149B5F"/>
      </a:accent6>
      <a:hlink>
        <a:srgbClr val="503291"/>
      </a:hlink>
      <a:folHlink>
        <a:srgbClr val="503291"/>
      </a:folHlink>
    </a:clrScheme>
    <a:fontScheme name="Merck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ln/>
      </a:spPr>
      <a:bodyPr rtlCol="0" anchor="ctr" anchorCtr="0">
        <a:spAutoFit/>
      </a:bodyPr>
      <a:lstStyle>
        <a:defPPr marL="0" indent="0" algn="ctr">
          <a:spcBef>
            <a:spcPts val="300"/>
          </a:spcBef>
          <a:spcAft>
            <a:spcPts val="300"/>
          </a:spcAft>
          <a:buClr>
            <a:schemeClr val="bg1"/>
          </a:buClr>
          <a:buSzPct val="100000"/>
          <a:buFont typeface="Arial" panose="020B0604020202020204" pitchFamily="34" charset="0"/>
          <a:buNone/>
          <a:defRPr sz="1400" kern="0" dirty="0" smtClean="0">
            <a:solidFill>
              <a:srgbClr val="6B52A2"/>
            </a:solidFill>
            <a:latin typeface="Verdana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 w="952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spAutoFit/>
      </a:bodyPr>
      <a:lstStyle>
        <a:defPPr marR="0" algn="l" defTabSz="914400" rtl="0" eaLnBrk="1" fontAlgn="auto" latinLnBrk="0" hangingPunct="1">
          <a:lnSpc>
            <a:spcPct val="10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SzTx/>
          <a:tabLst/>
          <a:defRPr kumimoji="0" sz="1600" b="0" i="0" u="none" strike="noStrike" kern="1200" cap="none" spc="0" normalizeH="0" baseline="0" noProof="0" dirty="0" err="1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  <a:custClrLst>
    <a:custClr name="Rich Purple">
      <a:srgbClr val="503291"/>
    </a:custClr>
    <a:custClr name="Vibrant Magenta">
      <a:srgbClr val="EB3C96"/>
    </a:custClr>
    <a:custClr name="Sensitive Pink">
      <a:srgbClr val="E1C3C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Rich Blue">
      <a:srgbClr val="0F69AF"/>
    </a:custClr>
    <a:custClr name="Vibrant Cyan">
      <a:srgbClr val="2DBECD"/>
    </a:custClr>
    <a:custClr name="Sensitive Blue">
      <a:srgbClr val="96D7D2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Rich Green">
      <a:srgbClr val="149B5F"/>
    </a:custClr>
    <a:custClr name="Vibrant Green">
      <a:srgbClr val="A5CD50"/>
    </a:custClr>
    <a:custClr name="Sensitive Green">
      <a:srgbClr val="B4DC96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Rich Red">
      <a:srgbClr val="E61E50"/>
    </a:custClr>
    <a:custClr name="Vibrant Yellow">
      <a:srgbClr val="FFC832"/>
    </a:custClr>
    <a:custClr name="Sensitive Yellow">
      <a:srgbClr val="FFDCB9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Merck_Plastic.potx" id="{98555B4F-14A8-42D5-AB19-483F01020A13}" vid="{0D05734C-C7AF-4372-9A33-45ECE81C596C}"/>
    </a:ext>
  </a:extLst>
</a:theme>
</file>

<file path=ppt/theme/theme5.xml><?xml version="1.0" encoding="utf-8"?>
<a:theme xmlns:a="http://schemas.openxmlformats.org/drawingml/2006/main" name="1_Merck">
  <a:themeElements>
    <a:clrScheme name="Merck neu">
      <a:dk1>
        <a:srgbClr val="000000"/>
      </a:dk1>
      <a:lt1>
        <a:srgbClr val="FFFFFF"/>
      </a:lt1>
      <a:dk2>
        <a:srgbClr val="EB3C96"/>
      </a:dk2>
      <a:lt2>
        <a:srgbClr val="2DBECD"/>
      </a:lt2>
      <a:accent1>
        <a:srgbClr val="503291"/>
      </a:accent1>
      <a:accent2>
        <a:srgbClr val="0F69AF"/>
      </a:accent2>
      <a:accent3>
        <a:srgbClr val="A5CD50"/>
      </a:accent3>
      <a:accent4>
        <a:srgbClr val="FFC832"/>
      </a:accent4>
      <a:accent5>
        <a:srgbClr val="EB3C96"/>
      </a:accent5>
      <a:accent6>
        <a:srgbClr val="149B5F"/>
      </a:accent6>
      <a:hlink>
        <a:srgbClr val="503291"/>
      </a:hlink>
      <a:folHlink>
        <a:srgbClr val="503291"/>
      </a:folHlink>
    </a:clrScheme>
    <a:fontScheme name="Merck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ln/>
      </a:spPr>
      <a:bodyPr rtlCol="0" anchor="ctr" anchorCtr="0">
        <a:spAutoFit/>
      </a:bodyPr>
      <a:lstStyle>
        <a:defPPr marL="0" indent="0" algn="ctr">
          <a:spcBef>
            <a:spcPts val="300"/>
          </a:spcBef>
          <a:spcAft>
            <a:spcPts val="300"/>
          </a:spcAft>
          <a:buClr>
            <a:schemeClr val="bg1"/>
          </a:buClr>
          <a:buSzPct val="100000"/>
          <a:buFont typeface="Arial" panose="020B0604020202020204" pitchFamily="34" charset="0"/>
          <a:buNone/>
          <a:defRPr sz="1400" kern="0" dirty="0" smtClean="0">
            <a:solidFill>
              <a:srgbClr val="6B52A2"/>
            </a:solidFill>
            <a:latin typeface="Verdana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 w="952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spAutoFit/>
      </a:bodyPr>
      <a:lstStyle>
        <a:defPPr marR="0" algn="l" defTabSz="914400" rtl="0" eaLnBrk="1" fontAlgn="auto" latinLnBrk="0" hangingPunct="1">
          <a:lnSpc>
            <a:spcPct val="10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SzTx/>
          <a:tabLst/>
          <a:defRPr kumimoji="0" sz="1600" b="0" i="0" u="none" strike="noStrike" kern="1200" cap="none" spc="0" normalizeH="0" baseline="0" noProof="0" dirty="0" err="1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  <a:custClrLst>
    <a:custClr name="Rich Purple">
      <a:srgbClr val="503291"/>
    </a:custClr>
    <a:custClr name="Vibrant Magenta">
      <a:srgbClr val="EB3C96"/>
    </a:custClr>
    <a:custClr name="Sensitive Pink">
      <a:srgbClr val="E1C3C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Rich Blue">
      <a:srgbClr val="0F69AF"/>
    </a:custClr>
    <a:custClr name="Vibrant Cyan">
      <a:srgbClr val="2DBECD"/>
    </a:custClr>
    <a:custClr name="Sensitive Blue">
      <a:srgbClr val="96D7D2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Rich Green">
      <a:srgbClr val="149B5F"/>
    </a:custClr>
    <a:custClr name="Vibrant Green">
      <a:srgbClr val="A5CD50"/>
    </a:custClr>
    <a:custClr name="Sensitive Green">
      <a:srgbClr val="B4DC96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Rich Red">
      <a:srgbClr val="E61E50"/>
    </a:custClr>
    <a:custClr name="Vibrant Yellow">
      <a:srgbClr val="FFC832"/>
    </a:custClr>
    <a:custClr name="Sensitive Yellow">
      <a:srgbClr val="FFDCB9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Merck_Plastic.potx" id="{98555B4F-14A8-42D5-AB19-483F01020A13}" vid="{0D05734C-C7AF-4372-9A33-45ECE81C596C}"/>
    </a:ext>
  </a:extLst>
</a:theme>
</file>

<file path=ppt/theme/theme6.xml><?xml version="1.0" encoding="utf-8"?>
<a:theme xmlns:a="http://schemas.openxmlformats.org/drawingml/2006/main" name="2_Merck">
  <a:themeElements>
    <a:clrScheme name="Merck neu">
      <a:dk1>
        <a:srgbClr val="000000"/>
      </a:dk1>
      <a:lt1>
        <a:srgbClr val="FFFFFF"/>
      </a:lt1>
      <a:dk2>
        <a:srgbClr val="EB3C96"/>
      </a:dk2>
      <a:lt2>
        <a:srgbClr val="2DBECD"/>
      </a:lt2>
      <a:accent1>
        <a:srgbClr val="503291"/>
      </a:accent1>
      <a:accent2>
        <a:srgbClr val="0F69AF"/>
      </a:accent2>
      <a:accent3>
        <a:srgbClr val="A5CD50"/>
      </a:accent3>
      <a:accent4>
        <a:srgbClr val="FFC832"/>
      </a:accent4>
      <a:accent5>
        <a:srgbClr val="EB3C96"/>
      </a:accent5>
      <a:accent6>
        <a:srgbClr val="149B5F"/>
      </a:accent6>
      <a:hlink>
        <a:srgbClr val="503291"/>
      </a:hlink>
      <a:folHlink>
        <a:srgbClr val="503291"/>
      </a:folHlink>
    </a:clrScheme>
    <a:fontScheme name="Merck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ln/>
      </a:spPr>
      <a:bodyPr rtlCol="0" anchor="ctr" anchorCtr="0">
        <a:spAutoFit/>
      </a:bodyPr>
      <a:lstStyle>
        <a:defPPr marL="0" indent="0" algn="ctr">
          <a:spcBef>
            <a:spcPts val="300"/>
          </a:spcBef>
          <a:spcAft>
            <a:spcPts val="300"/>
          </a:spcAft>
          <a:buClr>
            <a:schemeClr val="bg1"/>
          </a:buClr>
          <a:buSzPct val="100000"/>
          <a:buFont typeface="Arial" panose="020B0604020202020204" pitchFamily="34" charset="0"/>
          <a:buNone/>
          <a:defRPr sz="1400" kern="0" dirty="0" smtClean="0">
            <a:solidFill>
              <a:srgbClr val="6B52A2"/>
            </a:solidFill>
            <a:latin typeface="Verdana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 w="952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spAutoFit/>
      </a:bodyPr>
      <a:lstStyle>
        <a:defPPr marR="0" algn="l" defTabSz="914400" rtl="0" eaLnBrk="1" fontAlgn="auto" latinLnBrk="0" hangingPunct="1">
          <a:lnSpc>
            <a:spcPct val="10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SzTx/>
          <a:tabLst/>
          <a:defRPr kumimoji="0" sz="1600" b="0" i="0" u="none" strike="noStrike" kern="1200" cap="none" spc="0" normalizeH="0" baseline="0" noProof="0" dirty="0" err="1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  <a:custClrLst>
    <a:custClr name="Rich Purple">
      <a:srgbClr val="503291"/>
    </a:custClr>
    <a:custClr name="Vibrant Magenta">
      <a:srgbClr val="EB3C96"/>
    </a:custClr>
    <a:custClr name="Sensitive Pink">
      <a:srgbClr val="E1C3C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Rich Blue">
      <a:srgbClr val="0F69AF"/>
    </a:custClr>
    <a:custClr name="Vibrant Cyan">
      <a:srgbClr val="2DBECD"/>
    </a:custClr>
    <a:custClr name="Sensitive Blue">
      <a:srgbClr val="96D7D2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Rich Green">
      <a:srgbClr val="149B5F"/>
    </a:custClr>
    <a:custClr name="Vibrant Green">
      <a:srgbClr val="A5CD50"/>
    </a:custClr>
    <a:custClr name="Sensitive Green">
      <a:srgbClr val="B4DC96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Rich Red">
      <a:srgbClr val="E61E50"/>
    </a:custClr>
    <a:custClr name="Vibrant Yellow">
      <a:srgbClr val="FFC832"/>
    </a:custClr>
    <a:custClr name="Sensitive Yellow">
      <a:srgbClr val="FFDCB9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Merck_Plastic.potx" id="{98555B4F-14A8-42D5-AB19-483F01020A13}" vid="{0D05734C-C7AF-4372-9A33-45ECE81C596C}"/>
    </a:ext>
  </a:extLst>
</a:theme>
</file>

<file path=ppt/theme/theme7.xml><?xml version="1.0" encoding="utf-8"?>
<a:theme xmlns:a="http://schemas.openxmlformats.org/drawingml/2006/main" name="3_Merck">
  <a:themeElements>
    <a:clrScheme name="Merck neu">
      <a:dk1>
        <a:srgbClr val="000000"/>
      </a:dk1>
      <a:lt1>
        <a:srgbClr val="FFFFFF"/>
      </a:lt1>
      <a:dk2>
        <a:srgbClr val="EB3C96"/>
      </a:dk2>
      <a:lt2>
        <a:srgbClr val="2DBECD"/>
      </a:lt2>
      <a:accent1>
        <a:srgbClr val="503291"/>
      </a:accent1>
      <a:accent2>
        <a:srgbClr val="0F69AF"/>
      </a:accent2>
      <a:accent3>
        <a:srgbClr val="A5CD50"/>
      </a:accent3>
      <a:accent4>
        <a:srgbClr val="FFC832"/>
      </a:accent4>
      <a:accent5>
        <a:srgbClr val="EB3C96"/>
      </a:accent5>
      <a:accent6>
        <a:srgbClr val="149B5F"/>
      </a:accent6>
      <a:hlink>
        <a:srgbClr val="503291"/>
      </a:hlink>
      <a:folHlink>
        <a:srgbClr val="503291"/>
      </a:folHlink>
    </a:clrScheme>
    <a:fontScheme name="Merck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ln/>
      </a:spPr>
      <a:bodyPr rtlCol="0" anchor="ctr" anchorCtr="0">
        <a:spAutoFit/>
      </a:bodyPr>
      <a:lstStyle>
        <a:defPPr marL="0" indent="0" algn="ctr">
          <a:spcBef>
            <a:spcPts val="300"/>
          </a:spcBef>
          <a:spcAft>
            <a:spcPts val="300"/>
          </a:spcAft>
          <a:buClr>
            <a:schemeClr val="bg1"/>
          </a:buClr>
          <a:buSzPct val="100000"/>
          <a:buFont typeface="Arial" panose="020B0604020202020204" pitchFamily="34" charset="0"/>
          <a:buNone/>
          <a:defRPr sz="1400" kern="0" dirty="0" smtClean="0">
            <a:solidFill>
              <a:srgbClr val="6B52A2"/>
            </a:solidFill>
            <a:latin typeface="Verdana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 w="952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spAutoFit/>
      </a:bodyPr>
      <a:lstStyle>
        <a:defPPr marR="0" algn="l" defTabSz="914400" rtl="0" eaLnBrk="1" fontAlgn="auto" latinLnBrk="0" hangingPunct="1">
          <a:lnSpc>
            <a:spcPct val="10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SzTx/>
          <a:tabLst/>
          <a:defRPr kumimoji="0" sz="1600" b="0" i="0" u="none" strike="noStrike" kern="1200" cap="none" spc="0" normalizeH="0" baseline="0" noProof="0" dirty="0" err="1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  <a:custClrLst>
    <a:custClr name="Rich Purple">
      <a:srgbClr val="503291"/>
    </a:custClr>
    <a:custClr name="Vibrant Magenta">
      <a:srgbClr val="EB3C96"/>
    </a:custClr>
    <a:custClr name="Sensitive Pink">
      <a:srgbClr val="E1C3C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Rich Blue">
      <a:srgbClr val="0F69AF"/>
    </a:custClr>
    <a:custClr name="Vibrant Cyan">
      <a:srgbClr val="2DBECD"/>
    </a:custClr>
    <a:custClr name="Sensitive Blue">
      <a:srgbClr val="96D7D2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Rich Green">
      <a:srgbClr val="149B5F"/>
    </a:custClr>
    <a:custClr name="Vibrant Green">
      <a:srgbClr val="A5CD50"/>
    </a:custClr>
    <a:custClr name="Sensitive Green">
      <a:srgbClr val="B4DC96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Rich Red">
      <a:srgbClr val="E61E50"/>
    </a:custClr>
    <a:custClr name="Vibrant Yellow">
      <a:srgbClr val="FFC832"/>
    </a:custClr>
    <a:custClr name="Sensitive Yellow">
      <a:srgbClr val="FFDCB9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Merck_Plastic.potx" id="{98555B4F-14A8-42D5-AB19-483F01020A13}" vid="{0D05734C-C7AF-4372-9A33-45ECE81C596C}"/>
    </a:ext>
  </a:extLst>
</a:theme>
</file>

<file path=ppt/theme/theme8.xml><?xml version="1.0" encoding="utf-8"?>
<a:theme xmlns:a="http://schemas.openxmlformats.org/drawingml/2006/main" name="1_2022_CCO_Template">
  <a:themeElements>
    <a:clrScheme name="2018 CCO LIVE">
      <a:dk1>
        <a:srgbClr val="455560"/>
      </a:dk1>
      <a:lt1>
        <a:srgbClr val="FFFFFF"/>
      </a:lt1>
      <a:dk2>
        <a:srgbClr val="000000"/>
      </a:dk2>
      <a:lt2>
        <a:srgbClr val="CDCDCF"/>
      </a:lt2>
      <a:accent1>
        <a:srgbClr val="015873"/>
      </a:accent1>
      <a:accent2>
        <a:srgbClr val="4DA1BB"/>
      </a:accent2>
      <a:accent3>
        <a:srgbClr val="E1471D"/>
      </a:accent3>
      <a:accent4>
        <a:srgbClr val="00823B"/>
      </a:accent4>
      <a:accent5>
        <a:srgbClr val="FDB338"/>
      </a:accent5>
      <a:accent6>
        <a:srgbClr val="682E74"/>
      </a:accent6>
      <a:hlink>
        <a:srgbClr val="E1471D"/>
      </a:hlink>
      <a:folHlink>
        <a:srgbClr val="015873"/>
      </a:folHlink>
    </a:clrScheme>
    <a:fontScheme name="CCO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0">
          <a:solidFill>
            <a:schemeClr val="bg1"/>
          </a:solidFill>
          <a:miter lim="800000"/>
          <a:headEnd/>
          <a:tailEnd/>
        </a:ln>
      </a:spPr>
      <a:bodyPr anchor="b"/>
      <a:lstStyle>
        <a:defPPr algn="ctr" eaLnBrk="1" hangingPunct="1">
          <a:spcBef>
            <a:spcPct val="35000"/>
          </a:spcBef>
          <a:spcAft>
            <a:spcPct val="25000"/>
          </a:spcAft>
          <a:buClr>
            <a:schemeClr val="folHlink"/>
          </a:buClr>
          <a:buNone/>
          <a:defRPr sz="1800" b="0" dirty="0">
            <a:solidFill>
              <a:schemeClr val="tx1"/>
            </a:solidFill>
            <a:latin typeface="Calibri" panose="020F0502020204030204" pitchFamily="34" charset="0"/>
          </a:defRPr>
        </a:defPPr>
      </a:lstStyle>
    </a:spDef>
    <a:lnDef>
      <a:spPr bwMode="auto">
        <a:noFill/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lnSpc>
            <a:spcPct val="100000"/>
          </a:lnSpc>
          <a:spcBef>
            <a:spcPct val="50000"/>
          </a:spcBef>
          <a:spcAft>
            <a:spcPct val="0"/>
          </a:spcAft>
          <a:buClrTx/>
          <a:buFontTx/>
          <a:buNone/>
          <a:defRPr b="0" dirty="0" smtClean="0">
            <a:solidFill>
              <a:schemeClr val="bg1"/>
            </a:solidFill>
            <a:latin typeface="Calibri" panose="020F0502020204030204" pitchFamily="34" charset="0"/>
          </a:defRPr>
        </a:defPPr>
      </a:lstStyle>
    </a:txDef>
  </a:objectDefaults>
  <a:extraClrSchemeLst>
    <a:extraClrScheme>
      <a:clrScheme name="Custom Design 1">
        <a:dk1>
          <a:srgbClr val="CDCDCF"/>
        </a:dk1>
        <a:lt1>
          <a:srgbClr val="FFFFFF"/>
        </a:lt1>
        <a:dk2>
          <a:srgbClr val="09003E"/>
        </a:dk2>
        <a:lt2>
          <a:srgbClr val="F2F23A"/>
        </a:lt2>
        <a:accent1>
          <a:srgbClr val="12AD2B"/>
        </a:accent1>
        <a:accent2>
          <a:srgbClr val="5AAACE"/>
        </a:accent2>
        <a:accent3>
          <a:srgbClr val="AAAAAF"/>
        </a:accent3>
        <a:accent4>
          <a:srgbClr val="DADADA"/>
        </a:accent4>
        <a:accent5>
          <a:srgbClr val="AAD3AC"/>
        </a:accent5>
        <a:accent6>
          <a:srgbClr val="519ABA"/>
        </a:accent6>
        <a:hlink>
          <a:srgbClr val="F6A108"/>
        </a:hlink>
        <a:folHlink>
          <a:srgbClr val="2B85B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7_HTAA_Diabetes" id="{1367EE62-49C0-41AA-9F7D-AEA8A8F73D1D}" vid="{45DB6FF6-6200-4F3D-90FC-F48B64252754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1721</Words>
  <Application>Microsoft Office PowerPoint</Application>
  <PresentationFormat>On-screen Show (4:3)</PresentationFormat>
  <Paragraphs>451</Paragraphs>
  <Slides>36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54" baseType="lpstr">
      <vt:lpstr>ＭＳ Ｐゴシック</vt:lpstr>
      <vt:lpstr>Arial</vt:lpstr>
      <vt:lpstr>Calibri</vt:lpstr>
      <vt:lpstr>Calibri Light</vt:lpstr>
      <vt:lpstr>Merck</vt:lpstr>
      <vt:lpstr>Symbol</vt:lpstr>
      <vt:lpstr>Times New Roman</vt:lpstr>
      <vt:lpstr>Verdana</vt:lpstr>
      <vt:lpstr>Wingdings</vt:lpstr>
      <vt:lpstr>9_Office Theme</vt:lpstr>
      <vt:lpstr>Reveal_Template</vt:lpstr>
      <vt:lpstr>2_Office Theme</vt:lpstr>
      <vt:lpstr>Merck</vt:lpstr>
      <vt:lpstr>1_Merck</vt:lpstr>
      <vt:lpstr>2_Merck</vt:lpstr>
      <vt:lpstr>3_Merck</vt:lpstr>
      <vt:lpstr>1_2022_CCO_Template</vt:lpstr>
      <vt:lpstr>think-cell Slide</vt:lpstr>
      <vt:lpstr>COMPLICATIONS AND ADVERSE EFFECTS OF ONCOLOGICAL TREATMENT</vt:lpstr>
      <vt:lpstr>PowerPoint Presentation</vt:lpstr>
      <vt:lpstr>Cytostatic chemotherapy</vt:lpstr>
      <vt:lpstr>PowerPoint Presentation</vt:lpstr>
      <vt:lpstr>PowerPoint Presentation</vt:lpstr>
      <vt:lpstr>Risk groups for the development of nausea</vt:lpstr>
      <vt:lpstr>Risk groups for the development of nausea - i.v. agents</vt:lpstr>
      <vt:lpstr>Risk groups for the development of nausea - i.v. agents</vt:lpstr>
      <vt:lpstr>Risk groups for the development of nausea - i.v. agents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Case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Biological therapy</vt:lpstr>
      <vt:lpstr>PowerPoint Presentation</vt:lpstr>
      <vt:lpstr>PowerPoint Presentation</vt:lpstr>
      <vt:lpstr> Papulopustular rash is graded according to the National Cancer Institute Adverse Event Evaluation Scale (NCI CTCAE). </vt:lpstr>
      <vt:lpstr>Treatment of papulopustular rash</vt:lpstr>
      <vt:lpstr> Papulopustular rash is graded according to the National Cancer Institute Adverse Event Evaluation Scale (NCI CTCAE). </vt:lpstr>
      <vt:lpstr>Treatment of papulopustular rash</vt:lpstr>
      <vt:lpstr>PowerPoint Presentation</vt:lpstr>
      <vt:lpstr>Treatment of papulopustular rash</vt:lpstr>
      <vt:lpstr>PowerPoint Presentation</vt:lpstr>
      <vt:lpstr>Immunotherapy-adverse effects (imAEs)</vt:lpstr>
      <vt:lpstr>PowerPoint Presentation</vt:lpstr>
      <vt:lpstr>PowerPoint Presentation</vt:lpstr>
      <vt:lpstr>PowerPoint Presentation</vt:lpstr>
      <vt:lpstr>Thank you for your attention!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Microsoft account</cp:lastModifiedBy>
  <cp:revision>50</cp:revision>
  <dcterms:created xsi:type="dcterms:W3CDTF">2006-08-16T00:00:00Z</dcterms:created>
  <dcterms:modified xsi:type="dcterms:W3CDTF">2024-02-16T14:52:59Z</dcterms:modified>
</cp:coreProperties>
</file>